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79"/>
  </p:notesMasterIdLst>
  <p:handoutMasterIdLst>
    <p:handoutMasterId r:id="rId80"/>
  </p:handoutMasterIdLst>
  <p:sldIdLst>
    <p:sldId id="256" r:id="rId3"/>
    <p:sldId id="304" r:id="rId4"/>
    <p:sldId id="258" r:id="rId5"/>
    <p:sldId id="319" r:id="rId6"/>
    <p:sldId id="260" r:id="rId7"/>
    <p:sldId id="303" r:id="rId8"/>
    <p:sldId id="259" r:id="rId9"/>
    <p:sldId id="305" r:id="rId10"/>
    <p:sldId id="263" r:id="rId11"/>
    <p:sldId id="354" r:id="rId12"/>
    <p:sldId id="261" r:id="rId13"/>
    <p:sldId id="343" r:id="rId14"/>
    <p:sldId id="266" r:id="rId15"/>
    <p:sldId id="344" r:id="rId16"/>
    <p:sldId id="262" r:id="rId17"/>
    <p:sldId id="264" r:id="rId18"/>
    <p:sldId id="306" r:id="rId19"/>
    <p:sldId id="307" r:id="rId20"/>
    <p:sldId id="308" r:id="rId21"/>
    <p:sldId id="309" r:id="rId22"/>
    <p:sldId id="312" r:id="rId23"/>
    <p:sldId id="313" r:id="rId24"/>
    <p:sldId id="310" r:id="rId25"/>
    <p:sldId id="318" r:id="rId26"/>
    <p:sldId id="311" r:id="rId27"/>
    <p:sldId id="314" r:id="rId28"/>
    <p:sldId id="315" r:id="rId29"/>
    <p:sldId id="316" r:id="rId30"/>
    <p:sldId id="346" r:id="rId31"/>
    <p:sldId id="337" r:id="rId32"/>
    <p:sldId id="338" r:id="rId33"/>
    <p:sldId id="339" r:id="rId34"/>
    <p:sldId id="317" r:id="rId35"/>
    <p:sldId id="320" r:id="rId36"/>
    <p:sldId id="321" r:id="rId37"/>
    <p:sldId id="322" r:id="rId38"/>
    <p:sldId id="324" r:id="rId39"/>
    <p:sldId id="323" r:id="rId40"/>
    <p:sldId id="325" r:id="rId41"/>
    <p:sldId id="326" r:id="rId42"/>
    <p:sldId id="327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42" r:id="rId51"/>
    <p:sldId id="345" r:id="rId52"/>
    <p:sldId id="347" r:id="rId53"/>
    <p:sldId id="348" r:id="rId54"/>
    <p:sldId id="351" r:id="rId55"/>
    <p:sldId id="352" r:id="rId56"/>
    <p:sldId id="349" r:id="rId57"/>
    <p:sldId id="353" r:id="rId58"/>
    <p:sldId id="341" r:id="rId59"/>
    <p:sldId id="350" r:id="rId60"/>
    <p:sldId id="355" r:id="rId61"/>
    <p:sldId id="356" r:id="rId62"/>
    <p:sldId id="359" r:id="rId63"/>
    <p:sldId id="362" r:id="rId64"/>
    <p:sldId id="363" r:id="rId65"/>
    <p:sldId id="364" r:id="rId66"/>
    <p:sldId id="365" r:id="rId67"/>
    <p:sldId id="366" r:id="rId68"/>
    <p:sldId id="360" r:id="rId69"/>
    <p:sldId id="367" r:id="rId70"/>
    <p:sldId id="368" r:id="rId71"/>
    <p:sldId id="369" r:id="rId72"/>
    <p:sldId id="370" r:id="rId73"/>
    <p:sldId id="371" r:id="rId74"/>
    <p:sldId id="374" r:id="rId75"/>
    <p:sldId id="376" r:id="rId76"/>
    <p:sldId id="283" r:id="rId77"/>
    <p:sldId id="281" r:id="rId78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81"/>
    </p:embeddedFont>
    <p:embeddedFont>
      <p:font typeface="Fira Code" panose="020B0809050000020004" pitchFamily="49" charset="0"/>
      <p:regular r:id="rId82"/>
      <p:bold r:id="rId83"/>
    </p:embeddedFont>
    <p:embeddedFont>
      <p:font typeface="Nunito Light" panose="020F0302020204030204" pitchFamily="34" charset="0"/>
      <p:regular r:id="rId84"/>
      <p:italic r:id="rId85"/>
    </p:embeddedFont>
    <p:embeddedFont>
      <p:font typeface="Overpass Mono" panose="020B0009030203020204" pitchFamily="49" charset="77"/>
      <p:regular r:id="rId86"/>
      <p:bold r:id="rId87"/>
    </p:embeddedFont>
    <p:embeddedFont>
      <p:font typeface="Raleway SemiBold" panose="020F0502020204030204" pitchFamily="34" charset="0"/>
      <p:regular r:id="rId88"/>
      <p:bold r:id="rId89"/>
      <p:italic r:id="rId90"/>
      <p:boldItalic r:id="rId9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EA6B5C-4E4C-4958-A8D0-7EE2D7749AC4}">
  <a:tblStyle styleId="{ACEA6B5C-4E4C-4958-A8D0-7EE2D7749A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284BD6-6A20-4CBA-B659-F4A77247B6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3"/>
    <p:restoredTop sz="94694"/>
  </p:normalViewPr>
  <p:slideViewPr>
    <p:cSldViewPr snapToGrid="0">
      <p:cViewPr varScale="1">
        <p:scale>
          <a:sx n="156" d="100"/>
          <a:sy n="156" d="100"/>
        </p:scale>
        <p:origin x="1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2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font" Target="fonts/font10.fntdata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85" Type="http://schemas.openxmlformats.org/officeDocument/2006/relationships/font" Target="fonts/font5.fntdata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7.fntdata"/><Relationship Id="rId61" Type="http://schemas.openxmlformats.org/officeDocument/2006/relationships/slide" Target="slides/slide59.xml"/><Relationship Id="rId82" Type="http://schemas.openxmlformats.org/officeDocument/2006/relationships/font" Target="fonts/font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Header Placeholder 1">
            <a:extLst>
              <a:ext uri="{FF2B5EF4-FFF2-40B4-BE49-F238E27FC236}">
                <a16:creationId xmlns:a16="http://schemas.microsoft.com/office/drawing/2014/main" id="{8DAA0853-704B-0F1A-20B3-F7A080CCBA2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39" name="Date Placeholder 2">
            <a:extLst>
              <a:ext uri="{FF2B5EF4-FFF2-40B4-BE49-F238E27FC236}">
                <a16:creationId xmlns:a16="http://schemas.microsoft.com/office/drawing/2014/main" id="{CA6B42F4-8644-E19E-0420-ABEC08DEEB7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2CFA08AB-C0E5-DC42-B908-B41F94BD4683}" type="datetimeFigureOut">
              <a:rPr lang="en-US" altLang="en-US"/>
              <a:pPr>
                <a:defRPr/>
              </a:pPr>
              <a:t>3/17/23</a:t>
            </a:fld>
            <a:endParaRPr lang="en-US" altLang="en-US"/>
          </a:p>
        </p:txBody>
      </p:sp>
      <p:sp>
        <p:nvSpPr>
          <p:cNvPr id="39940" name="Footer Placeholder 3">
            <a:extLst>
              <a:ext uri="{FF2B5EF4-FFF2-40B4-BE49-F238E27FC236}">
                <a16:creationId xmlns:a16="http://schemas.microsoft.com/office/drawing/2014/main" id="{37DCEF11-C09A-1CF0-949E-EEEDD4CAD4B5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1" name="Slide Number Placeholder 4">
            <a:extLst>
              <a:ext uri="{FF2B5EF4-FFF2-40B4-BE49-F238E27FC236}">
                <a16:creationId xmlns:a16="http://schemas.microsoft.com/office/drawing/2014/main" id="{DF6F29F8-4FEC-6BC9-1854-3BA7929DBA7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420042F-A534-BE49-BECB-FEF82B503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Google Shape;3;n">
            <a:extLst>
              <a:ext uri="{FF2B5EF4-FFF2-40B4-BE49-F238E27FC236}">
                <a16:creationId xmlns:a16="http://schemas.microsoft.com/office/drawing/2014/main" id="{A35482A5-7875-4AD5-4FDF-E74D5DA66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Google Shape;4;n">
            <a:extLst>
              <a:ext uri="{FF2B5EF4-FFF2-40B4-BE49-F238E27FC236}">
                <a16:creationId xmlns:a16="http://schemas.microsoft.com/office/drawing/2014/main" id="{80C86668-1491-9B7C-6E5C-108E70D861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1pPr>
    <a:lvl2pPr marL="914400" lvl="1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2pPr>
    <a:lvl3pPr marL="1371600" lvl="2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3pPr>
    <a:lvl4pPr marL="1828800" lvl="3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4pPr>
    <a:lvl5pPr marL="2286000" lvl="4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anose="020B0604020202020204" pitchFamily="34" charset="0"/>
      <a:defRPr sz="1400">
        <a:solidFill>
          <a:srgbClr val="000000"/>
        </a:solidFill>
        <a:latin typeface="Arial"/>
        <a:ea typeface="Arial"/>
        <a:cs typeface="Arial"/>
        <a:sym typeface="Arial" panose="020B0604020202020204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Google Shape;331;p:notes">
            <a:extLst>
              <a:ext uri="{FF2B5EF4-FFF2-40B4-BE49-F238E27FC236}">
                <a16:creationId xmlns:a16="http://schemas.microsoft.com/office/drawing/2014/main" id="{EA72F40C-677B-57B0-85A7-CA1BF539D8E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6626" name="Google Shape;332;p:notes">
            <a:extLst>
              <a:ext uri="{FF2B5EF4-FFF2-40B4-BE49-F238E27FC236}">
                <a16:creationId xmlns:a16="http://schemas.microsoft.com/office/drawing/2014/main" id="{73F2667F-B33F-7803-4118-51E10478BE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Google Shape;377;g822dda0a4d_0_0:notes">
            <a:extLst>
              <a:ext uri="{FF2B5EF4-FFF2-40B4-BE49-F238E27FC236}">
                <a16:creationId xmlns:a16="http://schemas.microsoft.com/office/drawing/2014/main" id="{9F662530-9767-A960-DA48-0125598164B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0178" name="Google Shape;378;g822dda0a4d_0_0:notes">
            <a:extLst>
              <a:ext uri="{FF2B5EF4-FFF2-40B4-BE49-F238E27FC236}">
                <a16:creationId xmlns:a16="http://schemas.microsoft.com/office/drawing/2014/main" id="{24A10936-24C1-679C-DEB2-43978A7689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Google Shape;429;g8b2f66a28e_0_171:notes">
            <a:extLst>
              <a:ext uri="{FF2B5EF4-FFF2-40B4-BE49-F238E27FC236}">
                <a16:creationId xmlns:a16="http://schemas.microsoft.com/office/drawing/2014/main" id="{E291FA42-3E29-9A8E-BF2C-170BF23D22B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2226" name="Google Shape;430;g8b2f66a28e_0_171:notes">
            <a:extLst>
              <a:ext uri="{FF2B5EF4-FFF2-40B4-BE49-F238E27FC236}">
                <a16:creationId xmlns:a16="http://schemas.microsoft.com/office/drawing/2014/main" id="{ABDB3738-50AF-8D21-736D-6A25EE9F00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Google Shape;429;g8b2f66a28e_0_171:notes">
            <a:extLst>
              <a:ext uri="{FF2B5EF4-FFF2-40B4-BE49-F238E27FC236}">
                <a16:creationId xmlns:a16="http://schemas.microsoft.com/office/drawing/2014/main" id="{D296987F-201E-B574-A09C-CF160CBB468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5298" name="Google Shape;430;g8b2f66a28e_0_171:notes">
            <a:extLst>
              <a:ext uri="{FF2B5EF4-FFF2-40B4-BE49-F238E27FC236}">
                <a16:creationId xmlns:a16="http://schemas.microsoft.com/office/drawing/2014/main" id="{3EC368DB-6180-2511-3E3E-B183DD418E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Google Shape;429;g8b2f66a28e_0_171:notes">
            <a:extLst>
              <a:ext uri="{FF2B5EF4-FFF2-40B4-BE49-F238E27FC236}">
                <a16:creationId xmlns:a16="http://schemas.microsoft.com/office/drawing/2014/main" id="{92CE9712-9594-D998-8C9A-A5BB27E44F6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58370" name="Google Shape;430;g8b2f66a28e_0_171:notes">
            <a:extLst>
              <a:ext uri="{FF2B5EF4-FFF2-40B4-BE49-F238E27FC236}">
                <a16:creationId xmlns:a16="http://schemas.microsoft.com/office/drawing/2014/main" id="{5F65EF55-85B4-4554-A9B1-A1575F98DF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Google Shape;429;g8b2f66a28e_0_171:notes">
            <a:extLst>
              <a:ext uri="{FF2B5EF4-FFF2-40B4-BE49-F238E27FC236}">
                <a16:creationId xmlns:a16="http://schemas.microsoft.com/office/drawing/2014/main" id="{83C8CCB5-9F85-7A3C-39C5-D0DF3E6E7DA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62466" name="Google Shape;430;g8b2f66a28e_0_171:notes">
            <a:extLst>
              <a:ext uri="{FF2B5EF4-FFF2-40B4-BE49-F238E27FC236}">
                <a16:creationId xmlns:a16="http://schemas.microsoft.com/office/drawing/2014/main" id="{C9B779B9-F4E8-FFC0-FE72-114F62742FE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C7D6A40F-A97E-EE03-6C44-C73F092E22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63FE7270-B5C6-4292-0113-6C45CD1570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>
            <a:extLst>
              <a:ext uri="{FF2B5EF4-FFF2-40B4-BE49-F238E27FC236}">
                <a16:creationId xmlns:a16="http://schemas.microsoft.com/office/drawing/2014/main" id="{63EEBBD6-964E-7C6C-2AFF-EDA6E732B2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66562" name="Notes Placeholder 2">
            <a:extLst>
              <a:ext uri="{FF2B5EF4-FFF2-40B4-BE49-F238E27FC236}">
                <a16:creationId xmlns:a16="http://schemas.microsoft.com/office/drawing/2014/main" id="{1E096512-FC76-C72B-1750-D3F116BB31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t>There are some bult-in functions could be directly called from base R</a:t>
            </a:r>
          </a:p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r>
              <a:rPr lang="en-US" altLang="en-US" sz="1100">
                <a:latin typeface="Arial" panose="020B0604020202020204" pitchFamily="34" charset="0"/>
                <a:cs typeface="Arial" panose="020B0604020202020204" pitchFamily="34" charset="0"/>
              </a:rPr>
              <a:t>However to access further functions it is needed to new packages being installed or new function being defined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>
            <a:extLst>
              <a:ext uri="{FF2B5EF4-FFF2-40B4-BE49-F238E27FC236}">
                <a16:creationId xmlns:a16="http://schemas.microsoft.com/office/drawing/2014/main" id="{DA96F7AD-5B44-F910-032C-0949665A14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69634" name="Notes Placeholder 2">
            <a:extLst>
              <a:ext uri="{FF2B5EF4-FFF2-40B4-BE49-F238E27FC236}">
                <a16:creationId xmlns:a16="http://schemas.microsoft.com/office/drawing/2014/main" id="{A8385B6F-AB3E-A169-33E0-2C1874ACC9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SzPts val="1100"/>
              <a:buFont typeface="Arial" panose="020B0604020202020204" pitchFamily="34" charset="0"/>
              <a:buChar char="●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Google Shape;371;g8b872573b1_0_185:notes">
            <a:extLst>
              <a:ext uri="{FF2B5EF4-FFF2-40B4-BE49-F238E27FC236}">
                <a16:creationId xmlns:a16="http://schemas.microsoft.com/office/drawing/2014/main" id="{428DAEE5-70F5-2FDC-BCD2-E2577DF86C8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01378" name="Google Shape;372;g8b872573b1_0_185:notes">
            <a:extLst>
              <a:ext uri="{FF2B5EF4-FFF2-40B4-BE49-F238E27FC236}">
                <a16:creationId xmlns:a16="http://schemas.microsoft.com/office/drawing/2014/main" id="{5DD817E6-B8A8-0077-E532-C138CBB2BB1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Google Shape;371;g8b872573b1_0_185:notes">
            <a:extLst>
              <a:ext uri="{FF2B5EF4-FFF2-40B4-BE49-F238E27FC236}">
                <a16:creationId xmlns:a16="http://schemas.microsoft.com/office/drawing/2014/main" id="{612A5B12-1749-F016-5260-C72BA692111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10594" name="Google Shape;372;g8b872573b1_0_185:notes">
            <a:extLst>
              <a:ext uri="{FF2B5EF4-FFF2-40B4-BE49-F238E27FC236}">
                <a16:creationId xmlns:a16="http://schemas.microsoft.com/office/drawing/2014/main" id="{28D52112-A52E-F828-01D6-F2A061C4EB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344;g8b872573b1_0_134:notes">
            <a:extLst>
              <a:ext uri="{FF2B5EF4-FFF2-40B4-BE49-F238E27FC236}">
                <a16:creationId xmlns:a16="http://schemas.microsoft.com/office/drawing/2014/main" id="{C16C90F2-767E-2839-8723-9458D6CBC79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9698" name="Google Shape;345;g8b872573b1_0_134:notes">
            <a:extLst>
              <a:ext uri="{FF2B5EF4-FFF2-40B4-BE49-F238E27FC236}">
                <a16:creationId xmlns:a16="http://schemas.microsoft.com/office/drawing/2014/main" id="{DE77AE57-0F90-600F-8327-FFC2994B8D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lide Image Placeholder 1">
            <a:extLst>
              <a:ext uri="{FF2B5EF4-FFF2-40B4-BE49-F238E27FC236}">
                <a16:creationId xmlns:a16="http://schemas.microsoft.com/office/drawing/2014/main" id="{10C3C947-70BD-2C06-F962-AB9286894D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16066" name="Notes Placeholder 2">
            <a:extLst>
              <a:ext uri="{FF2B5EF4-FFF2-40B4-BE49-F238E27FC236}">
                <a16:creationId xmlns:a16="http://schemas.microsoft.com/office/drawing/2014/main" id="{7263DF39-4317-4406-9C9D-C50C6DBC95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lide Image Placeholder 1">
            <a:extLst>
              <a:ext uri="{FF2B5EF4-FFF2-40B4-BE49-F238E27FC236}">
                <a16:creationId xmlns:a16="http://schemas.microsoft.com/office/drawing/2014/main" id="{49C0B29F-92E4-4F62-EA52-93D8A8C452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17090" name="Notes Placeholder 2">
            <a:extLst>
              <a:ext uri="{FF2B5EF4-FFF2-40B4-BE49-F238E27FC236}">
                <a16:creationId xmlns:a16="http://schemas.microsoft.com/office/drawing/2014/main" id="{6E1983E5-2E8E-8588-C38F-3751BE301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Google Shape;922;g8dec9ae14f_0_113:notes">
            <a:extLst>
              <a:ext uri="{FF2B5EF4-FFF2-40B4-BE49-F238E27FC236}">
                <a16:creationId xmlns:a16="http://schemas.microsoft.com/office/drawing/2014/main" id="{D359181D-CC2D-ED71-003D-37C5DEDD1AA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49506" name="Google Shape;923;g8dec9ae14f_0_113:notes">
            <a:extLst>
              <a:ext uri="{FF2B5EF4-FFF2-40B4-BE49-F238E27FC236}">
                <a16:creationId xmlns:a16="http://schemas.microsoft.com/office/drawing/2014/main" id="{F1B6B3C2-1CD8-30B1-50D7-004125B08C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Google Shape;895;g8d4cbd36da_4_31681:notes">
            <a:extLst>
              <a:ext uri="{FF2B5EF4-FFF2-40B4-BE49-F238E27FC236}">
                <a16:creationId xmlns:a16="http://schemas.microsoft.com/office/drawing/2014/main" id="{CE60BEF1-F606-22D6-545E-4CADB1AB11D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51554" name="Google Shape;896;g8d4cbd36da_4_31681:notes">
            <a:extLst>
              <a:ext uri="{FF2B5EF4-FFF2-40B4-BE49-F238E27FC236}">
                <a16:creationId xmlns:a16="http://schemas.microsoft.com/office/drawing/2014/main" id="{FBFDF545-1F51-791B-A1D9-7BAE38733A1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371;g8b872573b1_0_185:notes">
            <a:extLst>
              <a:ext uri="{FF2B5EF4-FFF2-40B4-BE49-F238E27FC236}">
                <a16:creationId xmlns:a16="http://schemas.microsoft.com/office/drawing/2014/main" id="{D34F3A34-6112-EA8A-41D5-36C07347C37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1746" name="Google Shape;372;g8b872573b1_0_185:notes">
            <a:extLst>
              <a:ext uri="{FF2B5EF4-FFF2-40B4-BE49-F238E27FC236}">
                <a16:creationId xmlns:a16="http://schemas.microsoft.com/office/drawing/2014/main" id="{B685F9A6-9914-A147-2FC2-DC940F46E19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365;g8d4cbd36da_4_31397:notes">
            <a:extLst>
              <a:ext uri="{FF2B5EF4-FFF2-40B4-BE49-F238E27FC236}">
                <a16:creationId xmlns:a16="http://schemas.microsoft.com/office/drawing/2014/main" id="{30A3BFDF-F8C5-B7E5-AE4A-7D02E2C34C2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3794" name="Google Shape;366;g8d4cbd36da_4_31397:notes">
            <a:extLst>
              <a:ext uri="{FF2B5EF4-FFF2-40B4-BE49-F238E27FC236}">
                <a16:creationId xmlns:a16="http://schemas.microsoft.com/office/drawing/2014/main" id="{D0338D21-9D96-638A-2A59-D0258F18AD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357;g8b9fd0675c_0_4:notes">
            <a:extLst>
              <a:ext uri="{FF2B5EF4-FFF2-40B4-BE49-F238E27FC236}">
                <a16:creationId xmlns:a16="http://schemas.microsoft.com/office/drawing/2014/main" id="{03DCDEAC-76F6-0254-D13B-431B185D6ABB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6866" name="Google Shape;358;g8b9fd0675c_0_4:notes">
            <a:extLst>
              <a:ext uri="{FF2B5EF4-FFF2-40B4-BE49-F238E27FC236}">
                <a16:creationId xmlns:a16="http://schemas.microsoft.com/office/drawing/2014/main" id="{077A610C-C7CC-C6D3-D57C-E40804A25F2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Google Shape;357;g8b9fd0675c_0_4:notes">
            <a:extLst>
              <a:ext uri="{FF2B5EF4-FFF2-40B4-BE49-F238E27FC236}">
                <a16:creationId xmlns:a16="http://schemas.microsoft.com/office/drawing/2014/main" id="{88FB3038-B4D5-746F-1877-2059C31B40D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8914" name="Google Shape;358;g8b9fd0675c_0_4:notes">
            <a:extLst>
              <a:ext uri="{FF2B5EF4-FFF2-40B4-BE49-F238E27FC236}">
                <a16:creationId xmlns:a16="http://schemas.microsoft.com/office/drawing/2014/main" id="{8B1FC99E-DBE8-22F3-7AFB-61F93E639F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Google Shape;383;g822dda0a4d_0_153:notes">
            <a:extLst>
              <a:ext uri="{FF2B5EF4-FFF2-40B4-BE49-F238E27FC236}">
                <a16:creationId xmlns:a16="http://schemas.microsoft.com/office/drawing/2014/main" id="{9D93DCF5-9310-749B-749C-BDC81FF7CA8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0962" name="Google Shape;384;g822dda0a4d_0_153:notes">
            <a:extLst>
              <a:ext uri="{FF2B5EF4-FFF2-40B4-BE49-F238E27FC236}">
                <a16:creationId xmlns:a16="http://schemas.microsoft.com/office/drawing/2014/main" id="{9F4B0485-AD99-567C-4DAF-023D014B53E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Google Shape;371;g8b872573b1_0_185:notes">
            <a:extLst>
              <a:ext uri="{FF2B5EF4-FFF2-40B4-BE49-F238E27FC236}">
                <a16:creationId xmlns:a16="http://schemas.microsoft.com/office/drawing/2014/main" id="{25943AA7-66A8-CF3E-3B59-D6F69882A39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4034" name="Google Shape;372;g8b872573b1_0_185:notes">
            <a:extLst>
              <a:ext uri="{FF2B5EF4-FFF2-40B4-BE49-F238E27FC236}">
                <a16:creationId xmlns:a16="http://schemas.microsoft.com/office/drawing/2014/main" id="{2A9F4B37-22A4-1B9E-49E7-095915B4FA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Google Shape;459;g8b872573b1_0_663:notes">
            <a:extLst>
              <a:ext uri="{FF2B5EF4-FFF2-40B4-BE49-F238E27FC236}">
                <a16:creationId xmlns:a16="http://schemas.microsoft.com/office/drawing/2014/main" id="{14E64928-2DD5-70B6-E1E4-A6AB676CD4D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7106" name="Google Shape;460;g8b872573b1_0_663:notes">
            <a:extLst>
              <a:ext uri="{FF2B5EF4-FFF2-40B4-BE49-F238E27FC236}">
                <a16:creationId xmlns:a16="http://schemas.microsoft.com/office/drawing/2014/main" id="{E92EA8BA-5037-1309-F4E2-A9CBE9BA05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AAC7BE12-A133-2D04-2359-6FC66D84AD49}"/>
              </a:ext>
            </a:extLst>
          </p:cNvPr>
          <p:cNvGrpSpPr>
            <a:grpSpLocks/>
          </p:cNvGrpSpPr>
          <p:nvPr/>
        </p:nvGrpSpPr>
        <p:grpSpPr bwMode="auto">
          <a:xfrm>
            <a:off x="7362825" y="1724025"/>
            <a:ext cx="1781175" cy="3419475"/>
            <a:chOff x="7397009" y="1731193"/>
            <a:chExt cx="1781706" cy="3419867"/>
          </a:xfrm>
        </p:grpSpPr>
        <p:sp>
          <p:nvSpPr>
            <p:cNvPr id="3" name="Google Shape;10;p2">
              <a:extLst>
                <a:ext uri="{FF2B5EF4-FFF2-40B4-BE49-F238E27FC236}">
                  <a16:creationId xmlns:a16="http://schemas.microsoft.com/office/drawing/2014/main" id="{BDD294E5-4387-88A8-80E4-B003B7D16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529" y="1731193"/>
              <a:ext cx="1320185" cy="132176"/>
            </a:xfrm>
            <a:custGeom>
              <a:avLst/>
              <a:gdLst>
                <a:gd name="T0" fmla="*/ 318935 w 19277"/>
                <a:gd name="T1" fmla="*/ 318935 h 1930"/>
                <a:gd name="T2" fmla="*/ 318935 w 19277"/>
                <a:gd name="T3" fmla="*/ 619930779 h 1930"/>
                <a:gd name="T4" fmla="*/ 2147483646 w 19277"/>
                <a:gd name="T5" fmla="*/ 619930779 h 1930"/>
                <a:gd name="T6" fmla="*/ 2147483646 w 19277"/>
                <a:gd name="T7" fmla="*/ 318935 h 1930"/>
                <a:gd name="T8" fmla="*/ 318935 w 19277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11;p2">
              <a:extLst>
                <a:ext uri="{FF2B5EF4-FFF2-40B4-BE49-F238E27FC236}">
                  <a16:creationId xmlns:a16="http://schemas.microsoft.com/office/drawing/2014/main" id="{CF69E7D8-ABC6-408C-BE46-4A7B14177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360" y="1950550"/>
              <a:ext cx="865993" cy="132176"/>
            </a:xfrm>
            <a:custGeom>
              <a:avLst/>
              <a:gdLst>
                <a:gd name="T0" fmla="*/ 0 w 12645"/>
                <a:gd name="T1" fmla="*/ 318935 h 1930"/>
                <a:gd name="T2" fmla="*/ 0 w 12645"/>
                <a:gd name="T3" fmla="*/ 619611845 h 1930"/>
                <a:gd name="T4" fmla="*/ 2147483646 w 12645"/>
                <a:gd name="T5" fmla="*/ 619611845 h 1930"/>
                <a:gd name="T6" fmla="*/ 2147483646 w 12645"/>
                <a:gd name="T7" fmla="*/ 318935 h 1930"/>
                <a:gd name="T8" fmla="*/ 0 w 12645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2;p2">
              <a:extLst>
                <a:ext uri="{FF2B5EF4-FFF2-40B4-BE49-F238E27FC236}">
                  <a16:creationId xmlns:a16="http://schemas.microsoft.com/office/drawing/2014/main" id="{0467F50F-64F4-4DD2-9131-CC968E718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808" y="1950550"/>
              <a:ext cx="322907" cy="132176"/>
            </a:xfrm>
            <a:custGeom>
              <a:avLst/>
              <a:gdLst>
                <a:gd name="T0" fmla="*/ 0 w 4715"/>
                <a:gd name="T1" fmla="*/ 318935 h 1930"/>
                <a:gd name="T2" fmla="*/ 0 w 4715"/>
                <a:gd name="T3" fmla="*/ 619611845 h 1930"/>
                <a:gd name="T4" fmla="*/ 1514498959 w 4715"/>
                <a:gd name="T5" fmla="*/ 619611845 h 1930"/>
                <a:gd name="T6" fmla="*/ 1514498959 w 4715"/>
                <a:gd name="T7" fmla="*/ 318935 h 1930"/>
                <a:gd name="T8" fmla="*/ 0 w 4715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3;p2">
              <a:extLst>
                <a:ext uri="{FF2B5EF4-FFF2-40B4-BE49-F238E27FC236}">
                  <a16:creationId xmlns:a16="http://schemas.microsoft.com/office/drawing/2014/main" id="{697772EB-3A7F-0B2C-5BA4-9822D9E1A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651" y="2169086"/>
              <a:ext cx="733063" cy="132998"/>
            </a:xfrm>
            <a:custGeom>
              <a:avLst/>
              <a:gdLst>
                <a:gd name="T0" fmla="*/ 0 w 10704"/>
                <a:gd name="T1" fmla="*/ 0 h 1942"/>
                <a:gd name="T2" fmla="*/ 0 w 10704"/>
                <a:gd name="T3" fmla="*/ 623468874 h 1942"/>
                <a:gd name="T4" fmla="*/ 2147483646 w 10704"/>
                <a:gd name="T5" fmla="*/ 623468874 h 1942"/>
                <a:gd name="T6" fmla="*/ 2147483646 w 10704"/>
                <a:gd name="T7" fmla="*/ 0 h 1942"/>
                <a:gd name="T8" fmla="*/ 0 w 10704"/>
                <a:gd name="T9" fmla="*/ 0 h 1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4;p2">
              <a:extLst>
                <a:ext uri="{FF2B5EF4-FFF2-40B4-BE49-F238E27FC236}">
                  <a16:creationId xmlns:a16="http://schemas.microsoft.com/office/drawing/2014/main" id="{EF72CFF3-C82C-64A6-F5C8-52D4F3E6B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8356" y="2388443"/>
              <a:ext cx="440359" cy="132929"/>
            </a:xfrm>
            <a:custGeom>
              <a:avLst/>
              <a:gdLst>
                <a:gd name="T0" fmla="*/ 318935 w 6430"/>
                <a:gd name="T1" fmla="*/ 0 h 1941"/>
                <a:gd name="T2" fmla="*/ 318935 w 6430"/>
                <a:gd name="T3" fmla="*/ 623459336 h 1941"/>
                <a:gd name="T4" fmla="*/ 2065373905 w 6430"/>
                <a:gd name="T5" fmla="*/ 623459336 h 1941"/>
                <a:gd name="T6" fmla="*/ 2065373905 w 6430"/>
                <a:gd name="T7" fmla="*/ 0 h 1941"/>
                <a:gd name="T8" fmla="*/ 318935 w 6430"/>
                <a:gd name="T9" fmla="*/ 0 h 19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5;p2">
              <a:extLst>
                <a:ext uri="{FF2B5EF4-FFF2-40B4-BE49-F238E27FC236}">
                  <a16:creationId xmlns:a16="http://schemas.microsoft.com/office/drawing/2014/main" id="{C51FAE15-66B6-AC4C-DE09-8E67B77C5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637" y="2388443"/>
              <a:ext cx="597737" cy="132929"/>
            </a:xfrm>
            <a:custGeom>
              <a:avLst/>
              <a:gdLst>
                <a:gd name="T0" fmla="*/ 318935 w 8728"/>
                <a:gd name="T1" fmla="*/ 0 h 1941"/>
                <a:gd name="T2" fmla="*/ 318935 w 8728"/>
                <a:gd name="T3" fmla="*/ 623459336 h 1941"/>
                <a:gd name="T4" fmla="*/ 2147483646 w 8728"/>
                <a:gd name="T5" fmla="*/ 623459336 h 1941"/>
                <a:gd name="T6" fmla="*/ 2147483646 w 8728"/>
                <a:gd name="T7" fmla="*/ 0 h 1941"/>
                <a:gd name="T8" fmla="*/ 318935 w 8728"/>
                <a:gd name="T9" fmla="*/ 0 h 19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16;p2">
              <a:extLst>
                <a:ext uri="{FF2B5EF4-FFF2-40B4-BE49-F238E27FC236}">
                  <a16:creationId xmlns:a16="http://schemas.microsoft.com/office/drawing/2014/main" id="{AD663BA6-B0D1-2DE1-2E95-DCF20EFB2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3208" y="2607801"/>
              <a:ext cx="1495507" cy="132108"/>
            </a:xfrm>
            <a:custGeom>
              <a:avLst/>
              <a:gdLst>
                <a:gd name="T0" fmla="*/ 318935 w 21837"/>
                <a:gd name="T1" fmla="*/ 0 h 1929"/>
                <a:gd name="T2" fmla="*/ 318935 w 21837"/>
                <a:gd name="T3" fmla="*/ 619616380 h 1929"/>
                <a:gd name="T4" fmla="*/ 2147483646 w 21837"/>
                <a:gd name="T5" fmla="*/ 619616380 h 1929"/>
                <a:gd name="T6" fmla="*/ 2147483646 w 21837"/>
                <a:gd name="T7" fmla="*/ 0 h 1929"/>
                <a:gd name="T8" fmla="*/ 318935 w 21837"/>
                <a:gd name="T9" fmla="*/ 0 h 19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7;p2">
              <a:extLst>
                <a:ext uri="{FF2B5EF4-FFF2-40B4-BE49-F238E27FC236}">
                  <a16:creationId xmlns:a16="http://schemas.microsoft.com/office/drawing/2014/main" id="{7D2B9AE5-6707-7A92-A83F-3983AB149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8888" y="2827090"/>
              <a:ext cx="879827" cy="132176"/>
            </a:xfrm>
            <a:custGeom>
              <a:avLst/>
              <a:gdLst>
                <a:gd name="T0" fmla="*/ 0 w 12847"/>
                <a:gd name="T1" fmla="*/ 318935 h 1930"/>
                <a:gd name="T2" fmla="*/ 0 w 12847"/>
                <a:gd name="T3" fmla="*/ 619930779 h 1930"/>
                <a:gd name="T4" fmla="*/ 2147483646 w 12847"/>
                <a:gd name="T5" fmla="*/ 619930779 h 1930"/>
                <a:gd name="T6" fmla="*/ 2147483646 w 12847"/>
                <a:gd name="T7" fmla="*/ 318935 h 1930"/>
                <a:gd name="T8" fmla="*/ 0 w 12847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8;p2">
              <a:extLst>
                <a:ext uri="{FF2B5EF4-FFF2-40B4-BE49-F238E27FC236}">
                  <a16:creationId xmlns:a16="http://schemas.microsoft.com/office/drawing/2014/main" id="{7CDB51EC-F79B-EECA-19D8-54647B2DC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808" y="3046447"/>
              <a:ext cx="322907" cy="132176"/>
            </a:xfrm>
            <a:custGeom>
              <a:avLst/>
              <a:gdLst>
                <a:gd name="T0" fmla="*/ 0 w 4715"/>
                <a:gd name="T1" fmla="*/ 318935 h 1930"/>
                <a:gd name="T2" fmla="*/ 0 w 4715"/>
                <a:gd name="T3" fmla="*/ 619611845 h 1930"/>
                <a:gd name="T4" fmla="*/ 1514498959 w 4715"/>
                <a:gd name="T5" fmla="*/ 619611845 h 1930"/>
                <a:gd name="T6" fmla="*/ 1514498959 w 4715"/>
                <a:gd name="T7" fmla="*/ 318935 h 1930"/>
                <a:gd name="T8" fmla="*/ 0 w 4715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9;p2">
              <a:extLst>
                <a:ext uri="{FF2B5EF4-FFF2-40B4-BE49-F238E27FC236}">
                  <a16:creationId xmlns:a16="http://schemas.microsoft.com/office/drawing/2014/main" id="{AB78295E-E613-29C9-2F9E-C55119D89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360" y="2169086"/>
              <a:ext cx="499050" cy="132998"/>
            </a:xfrm>
            <a:custGeom>
              <a:avLst/>
              <a:gdLst>
                <a:gd name="T0" fmla="*/ 0 w 7287"/>
                <a:gd name="T1" fmla="*/ 0 h 1942"/>
                <a:gd name="T2" fmla="*/ 0 w 7287"/>
                <a:gd name="T3" fmla="*/ 623468874 h 1942"/>
                <a:gd name="T4" fmla="*/ 2147483646 w 7287"/>
                <a:gd name="T5" fmla="*/ 623468874 h 1942"/>
                <a:gd name="T6" fmla="*/ 2147483646 w 7287"/>
                <a:gd name="T7" fmla="*/ 0 h 1942"/>
                <a:gd name="T8" fmla="*/ 0 w 7287"/>
                <a:gd name="T9" fmla="*/ 0 h 1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20;p2">
              <a:extLst>
                <a:ext uri="{FF2B5EF4-FFF2-40B4-BE49-F238E27FC236}">
                  <a16:creationId xmlns:a16="http://schemas.microsoft.com/office/drawing/2014/main" id="{AC4638A4-5775-5125-6CAB-6BC6C2145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0017" y="4142344"/>
              <a:ext cx="322975" cy="132176"/>
            </a:xfrm>
            <a:custGeom>
              <a:avLst/>
              <a:gdLst>
                <a:gd name="T0" fmla="*/ 0 w 4716"/>
                <a:gd name="T1" fmla="*/ 318935 h 1930"/>
                <a:gd name="T2" fmla="*/ 0 w 4716"/>
                <a:gd name="T3" fmla="*/ 619611845 h 1930"/>
                <a:gd name="T4" fmla="*/ 1514494425 w 4716"/>
                <a:gd name="T5" fmla="*/ 619611845 h 1930"/>
                <a:gd name="T6" fmla="*/ 1514494425 w 4716"/>
                <a:gd name="T7" fmla="*/ 318935 h 1930"/>
                <a:gd name="T8" fmla="*/ 0 w 4716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21;p2">
              <a:extLst>
                <a:ext uri="{FF2B5EF4-FFF2-40B4-BE49-F238E27FC236}">
                  <a16:creationId xmlns:a16="http://schemas.microsoft.com/office/drawing/2014/main" id="{8AE69EDD-1704-B695-D113-C5D7B9F8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1789" y="4142344"/>
              <a:ext cx="322153" cy="132176"/>
            </a:xfrm>
            <a:custGeom>
              <a:avLst/>
              <a:gdLst>
                <a:gd name="T0" fmla="*/ 0 w 4704"/>
                <a:gd name="T1" fmla="*/ 318935 h 1930"/>
                <a:gd name="T2" fmla="*/ 0 w 4704"/>
                <a:gd name="T3" fmla="*/ 619611845 h 1930"/>
                <a:gd name="T4" fmla="*/ 1510637396 w 4704"/>
                <a:gd name="T5" fmla="*/ 619611845 h 1930"/>
                <a:gd name="T6" fmla="*/ 1510637396 w 4704"/>
                <a:gd name="T7" fmla="*/ 318935 h 1930"/>
                <a:gd name="T8" fmla="*/ 0 w 4704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22;p2">
              <a:extLst>
                <a:ext uri="{FF2B5EF4-FFF2-40B4-BE49-F238E27FC236}">
                  <a16:creationId xmlns:a16="http://schemas.microsoft.com/office/drawing/2014/main" id="{C9924C39-D06F-BEC7-FF68-211806F6A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2056" y="3264983"/>
              <a:ext cx="1026659" cy="132998"/>
            </a:xfrm>
            <a:custGeom>
              <a:avLst/>
              <a:gdLst>
                <a:gd name="T0" fmla="*/ 318935 w 14991"/>
                <a:gd name="T1" fmla="*/ 0 h 1942"/>
                <a:gd name="T2" fmla="*/ 318935 w 14991"/>
                <a:gd name="T3" fmla="*/ 623468874 h 1942"/>
                <a:gd name="T4" fmla="*/ 2147483646 w 14991"/>
                <a:gd name="T5" fmla="*/ 623468874 h 1942"/>
                <a:gd name="T6" fmla="*/ 2147483646 w 14991"/>
                <a:gd name="T7" fmla="*/ 0 h 1942"/>
                <a:gd name="T8" fmla="*/ 318935 w 14991"/>
                <a:gd name="T9" fmla="*/ 0 h 1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23;p2">
              <a:extLst>
                <a:ext uri="{FF2B5EF4-FFF2-40B4-BE49-F238E27FC236}">
                  <a16:creationId xmlns:a16="http://schemas.microsoft.com/office/drawing/2014/main" id="{523E4911-6CB5-536D-70C1-F1EF6A3A6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360" y="3484340"/>
              <a:ext cx="807301" cy="132929"/>
            </a:xfrm>
            <a:custGeom>
              <a:avLst/>
              <a:gdLst>
                <a:gd name="T0" fmla="*/ 0 w 11788"/>
                <a:gd name="T1" fmla="*/ 0 h 1941"/>
                <a:gd name="T2" fmla="*/ 0 w 11788"/>
                <a:gd name="T3" fmla="*/ 623459336 h 1941"/>
                <a:gd name="T4" fmla="*/ 2147483646 w 11788"/>
                <a:gd name="T5" fmla="*/ 623459336 h 1941"/>
                <a:gd name="T6" fmla="*/ 2147483646 w 11788"/>
                <a:gd name="T7" fmla="*/ 0 h 1941"/>
                <a:gd name="T8" fmla="*/ 0 w 11788"/>
                <a:gd name="T9" fmla="*/ 0 h 19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24;p2">
              <a:extLst>
                <a:ext uri="{FF2B5EF4-FFF2-40B4-BE49-F238E27FC236}">
                  <a16:creationId xmlns:a16="http://schemas.microsoft.com/office/drawing/2014/main" id="{04768B2B-A547-9B77-278E-936E25CE5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8356" y="3484340"/>
              <a:ext cx="440359" cy="132929"/>
            </a:xfrm>
            <a:custGeom>
              <a:avLst/>
              <a:gdLst>
                <a:gd name="T0" fmla="*/ 318935 w 6430"/>
                <a:gd name="T1" fmla="*/ 0 h 1941"/>
                <a:gd name="T2" fmla="*/ 318935 w 6430"/>
                <a:gd name="T3" fmla="*/ 623459336 h 1941"/>
                <a:gd name="T4" fmla="*/ 2065373905 w 6430"/>
                <a:gd name="T5" fmla="*/ 623459336 h 1941"/>
                <a:gd name="T6" fmla="*/ 2065373905 w 6430"/>
                <a:gd name="T7" fmla="*/ 0 h 1941"/>
                <a:gd name="T8" fmla="*/ 318935 w 6430"/>
                <a:gd name="T9" fmla="*/ 0 h 19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25;p2">
              <a:extLst>
                <a:ext uri="{FF2B5EF4-FFF2-40B4-BE49-F238E27FC236}">
                  <a16:creationId xmlns:a16="http://schemas.microsoft.com/office/drawing/2014/main" id="{ECF86481-4EBF-82FF-7C76-8DA901E8A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1945" y="3046447"/>
              <a:ext cx="733063" cy="132176"/>
            </a:xfrm>
            <a:custGeom>
              <a:avLst/>
              <a:gdLst>
                <a:gd name="T0" fmla="*/ 0 w 10704"/>
                <a:gd name="T1" fmla="*/ 318935 h 1930"/>
                <a:gd name="T2" fmla="*/ 0 w 10704"/>
                <a:gd name="T3" fmla="*/ 619611845 h 1930"/>
                <a:gd name="T4" fmla="*/ 2147483646 w 10704"/>
                <a:gd name="T5" fmla="*/ 619611845 h 1930"/>
                <a:gd name="T6" fmla="*/ 2147483646 w 10704"/>
                <a:gd name="T7" fmla="*/ 318935 h 1930"/>
                <a:gd name="T8" fmla="*/ 0 w 10704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26;p2">
              <a:extLst>
                <a:ext uri="{FF2B5EF4-FFF2-40B4-BE49-F238E27FC236}">
                  <a16:creationId xmlns:a16="http://schemas.microsoft.com/office/drawing/2014/main" id="{8040E99B-7B9D-F0BE-60B7-ED1C009D4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651" y="3703698"/>
              <a:ext cx="733063" cy="132108"/>
            </a:xfrm>
            <a:custGeom>
              <a:avLst/>
              <a:gdLst>
                <a:gd name="T0" fmla="*/ 0 w 10704"/>
                <a:gd name="T1" fmla="*/ 0 h 1929"/>
                <a:gd name="T2" fmla="*/ 0 w 10704"/>
                <a:gd name="T3" fmla="*/ 619616380 h 1929"/>
                <a:gd name="T4" fmla="*/ 2147483646 w 10704"/>
                <a:gd name="T5" fmla="*/ 619616380 h 1929"/>
                <a:gd name="T6" fmla="*/ 2147483646 w 10704"/>
                <a:gd name="T7" fmla="*/ 0 h 1929"/>
                <a:gd name="T8" fmla="*/ 0 w 10704"/>
                <a:gd name="T9" fmla="*/ 0 h 19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1" name="Google Shape;27;p2">
              <a:extLst>
                <a:ext uri="{FF2B5EF4-FFF2-40B4-BE49-F238E27FC236}">
                  <a16:creationId xmlns:a16="http://schemas.microsoft.com/office/drawing/2014/main" id="{0D3D5B97-E52A-C80E-E987-1DE259022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5808" y="3922987"/>
              <a:ext cx="322907" cy="132176"/>
            </a:xfrm>
            <a:custGeom>
              <a:avLst/>
              <a:gdLst>
                <a:gd name="T0" fmla="*/ 0 w 4715"/>
                <a:gd name="T1" fmla="*/ 318935 h 1930"/>
                <a:gd name="T2" fmla="*/ 0 w 4715"/>
                <a:gd name="T3" fmla="*/ 619930779 h 1930"/>
                <a:gd name="T4" fmla="*/ 1514498959 w 4715"/>
                <a:gd name="T5" fmla="*/ 619930779 h 1930"/>
                <a:gd name="T6" fmla="*/ 1514498959 w 4715"/>
                <a:gd name="T7" fmla="*/ 318935 h 1930"/>
                <a:gd name="T8" fmla="*/ 0 w 4715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2" name="Google Shape;28;p2">
              <a:extLst>
                <a:ext uri="{FF2B5EF4-FFF2-40B4-BE49-F238E27FC236}">
                  <a16:creationId xmlns:a16="http://schemas.microsoft.com/office/drawing/2014/main" id="{B22C39BB-546C-E741-11A8-A57626860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637" y="3703698"/>
              <a:ext cx="322975" cy="132108"/>
            </a:xfrm>
            <a:custGeom>
              <a:avLst/>
              <a:gdLst>
                <a:gd name="T0" fmla="*/ 318934 w 4716"/>
                <a:gd name="T1" fmla="*/ 0 h 1929"/>
                <a:gd name="T2" fmla="*/ 318934 w 4716"/>
                <a:gd name="T3" fmla="*/ 619616380 h 1929"/>
                <a:gd name="T4" fmla="*/ 1514494425 w 4716"/>
                <a:gd name="T5" fmla="*/ 619616380 h 1929"/>
                <a:gd name="T6" fmla="*/ 1514494425 w 4716"/>
                <a:gd name="T7" fmla="*/ 0 h 1929"/>
                <a:gd name="T8" fmla="*/ 318934 w 4716"/>
                <a:gd name="T9" fmla="*/ 0 h 19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3" name="Google Shape;29;p2">
              <a:extLst>
                <a:ext uri="{FF2B5EF4-FFF2-40B4-BE49-F238E27FC236}">
                  <a16:creationId xmlns:a16="http://schemas.microsoft.com/office/drawing/2014/main" id="{29030738-E882-B506-473B-529619327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5651" y="4142344"/>
              <a:ext cx="733063" cy="132176"/>
            </a:xfrm>
            <a:custGeom>
              <a:avLst/>
              <a:gdLst>
                <a:gd name="T0" fmla="*/ 0 w 10704"/>
                <a:gd name="T1" fmla="*/ 318935 h 1930"/>
                <a:gd name="T2" fmla="*/ 0 w 10704"/>
                <a:gd name="T3" fmla="*/ 619611845 h 1930"/>
                <a:gd name="T4" fmla="*/ 2147483646 w 10704"/>
                <a:gd name="T5" fmla="*/ 619611845 h 1930"/>
                <a:gd name="T6" fmla="*/ 2147483646 w 10704"/>
                <a:gd name="T7" fmla="*/ 318935 h 1930"/>
                <a:gd name="T8" fmla="*/ 0 w 10704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4" name="Google Shape;30;p2">
              <a:extLst>
                <a:ext uri="{FF2B5EF4-FFF2-40B4-BE49-F238E27FC236}">
                  <a16:creationId xmlns:a16="http://schemas.microsoft.com/office/drawing/2014/main" id="{0AB0DB09-458F-C6E9-DF36-15D0E9705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529" y="3922987"/>
              <a:ext cx="862774" cy="132176"/>
            </a:xfrm>
            <a:custGeom>
              <a:avLst/>
              <a:gdLst>
                <a:gd name="T0" fmla="*/ 318935 w 12598"/>
                <a:gd name="T1" fmla="*/ 318935 h 1930"/>
                <a:gd name="T2" fmla="*/ 318935 w 12598"/>
                <a:gd name="T3" fmla="*/ 619930779 h 1930"/>
                <a:gd name="T4" fmla="*/ 2147483646 w 12598"/>
                <a:gd name="T5" fmla="*/ 619930779 h 1930"/>
                <a:gd name="T6" fmla="*/ 2147483646 w 12598"/>
                <a:gd name="T7" fmla="*/ 318935 h 1930"/>
                <a:gd name="T8" fmla="*/ 318935 w 12598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5" name="Google Shape;31;p2">
              <a:extLst>
                <a:ext uri="{FF2B5EF4-FFF2-40B4-BE49-F238E27FC236}">
                  <a16:creationId xmlns:a16="http://schemas.microsoft.com/office/drawing/2014/main" id="{C3399D36-0806-69AF-A48C-E522B13FD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3208" y="4361702"/>
              <a:ext cx="1495507" cy="132176"/>
            </a:xfrm>
            <a:custGeom>
              <a:avLst/>
              <a:gdLst>
                <a:gd name="T0" fmla="*/ 318935 w 21837"/>
                <a:gd name="T1" fmla="*/ 0 h 1930"/>
                <a:gd name="T2" fmla="*/ 318935 w 21837"/>
                <a:gd name="T3" fmla="*/ 619611845 h 1930"/>
                <a:gd name="T4" fmla="*/ 2147483646 w 21837"/>
                <a:gd name="T5" fmla="*/ 619611845 h 1930"/>
                <a:gd name="T6" fmla="*/ 2147483646 w 21837"/>
                <a:gd name="T7" fmla="*/ 0 h 1930"/>
                <a:gd name="T8" fmla="*/ 318935 w 21837"/>
                <a:gd name="T9" fmla="*/ 0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6" name="Google Shape;32;p2">
              <a:extLst>
                <a:ext uri="{FF2B5EF4-FFF2-40B4-BE49-F238E27FC236}">
                  <a16:creationId xmlns:a16="http://schemas.microsoft.com/office/drawing/2014/main" id="{4A95992A-5FDD-1BE2-5E1F-37F0EF74F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736" y="4580237"/>
              <a:ext cx="410978" cy="132929"/>
            </a:xfrm>
            <a:custGeom>
              <a:avLst/>
              <a:gdLst>
                <a:gd name="T0" fmla="*/ 0 w 6001"/>
                <a:gd name="T1" fmla="*/ 0 h 1941"/>
                <a:gd name="T2" fmla="*/ 0 w 6001"/>
                <a:gd name="T3" fmla="*/ 623459336 h 1941"/>
                <a:gd name="T4" fmla="*/ 1927562496 w 6001"/>
                <a:gd name="T5" fmla="*/ 623459336 h 1941"/>
                <a:gd name="T6" fmla="*/ 1927562496 w 6001"/>
                <a:gd name="T7" fmla="*/ 0 h 1941"/>
                <a:gd name="T8" fmla="*/ 0 w 6001"/>
                <a:gd name="T9" fmla="*/ 0 h 19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7" name="Google Shape;33;p2">
              <a:extLst>
                <a:ext uri="{FF2B5EF4-FFF2-40B4-BE49-F238E27FC236}">
                  <a16:creationId xmlns:a16="http://schemas.microsoft.com/office/drawing/2014/main" id="{C7606FCD-F9C8-8146-A841-99479AE3A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4494" y="4580237"/>
              <a:ext cx="773880" cy="132929"/>
            </a:xfrm>
            <a:custGeom>
              <a:avLst/>
              <a:gdLst>
                <a:gd name="T0" fmla="*/ 318934 w 11300"/>
                <a:gd name="T1" fmla="*/ 0 h 1941"/>
                <a:gd name="T2" fmla="*/ 318934 w 11300"/>
                <a:gd name="T3" fmla="*/ 623459336 h 1941"/>
                <a:gd name="T4" fmla="*/ 2147483646 w 11300"/>
                <a:gd name="T5" fmla="*/ 623459336 h 1941"/>
                <a:gd name="T6" fmla="*/ 2147483646 w 11300"/>
                <a:gd name="T7" fmla="*/ 0 h 1941"/>
                <a:gd name="T8" fmla="*/ 318934 w 11300"/>
                <a:gd name="T9" fmla="*/ 0 h 19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8" name="Google Shape;34;p2">
              <a:extLst>
                <a:ext uri="{FF2B5EF4-FFF2-40B4-BE49-F238E27FC236}">
                  <a16:creationId xmlns:a16="http://schemas.microsoft.com/office/drawing/2014/main" id="{DA576F4C-D842-6223-CE12-6E72F8C45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7009" y="4799526"/>
              <a:ext cx="833394" cy="132998"/>
            </a:xfrm>
            <a:custGeom>
              <a:avLst/>
              <a:gdLst>
                <a:gd name="T0" fmla="*/ 318935 w 12169"/>
                <a:gd name="T1" fmla="*/ 318935 h 1942"/>
                <a:gd name="T2" fmla="*/ 318935 w 12169"/>
                <a:gd name="T3" fmla="*/ 623787809 h 1942"/>
                <a:gd name="T4" fmla="*/ 2147483646 w 12169"/>
                <a:gd name="T5" fmla="*/ 623787809 h 1942"/>
                <a:gd name="T6" fmla="*/ 2147483646 w 12169"/>
                <a:gd name="T7" fmla="*/ 318935 h 1942"/>
                <a:gd name="T8" fmla="*/ 318935 w 12169"/>
                <a:gd name="T9" fmla="*/ 318935 h 1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9" name="Google Shape;35;p2">
              <a:extLst>
                <a:ext uri="{FF2B5EF4-FFF2-40B4-BE49-F238E27FC236}">
                  <a16:creationId xmlns:a16="http://schemas.microsoft.com/office/drawing/2014/main" id="{0FD7B785-D7DF-8F8D-DF0F-87E66700E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851" y="4799526"/>
              <a:ext cx="795864" cy="132998"/>
            </a:xfrm>
            <a:custGeom>
              <a:avLst/>
              <a:gdLst>
                <a:gd name="T0" fmla="*/ 0 w 11621"/>
                <a:gd name="T1" fmla="*/ 318935 h 1942"/>
                <a:gd name="T2" fmla="*/ 0 w 11621"/>
                <a:gd name="T3" fmla="*/ 623787809 h 1942"/>
                <a:gd name="T4" fmla="*/ 2147483646 w 11621"/>
                <a:gd name="T5" fmla="*/ 623787809 h 1942"/>
                <a:gd name="T6" fmla="*/ 2147483646 w 11621"/>
                <a:gd name="T7" fmla="*/ 318935 h 1942"/>
                <a:gd name="T8" fmla="*/ 0 w 11621"/>
                <a:gd name="T9" fmla="*/ 318935 h 19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0" name="Google Shape;36;p2">
              <a:extLst>
                <a:ext uri="{FF2B5EF4-FFF2-40B4-BE49-F238E27FC236}">
                  <a16:creationId xmlns:a16="http://schemas.microsoft.com/office/drawing/2014/main" id="{059E4B32-407C-8CBA-DFE3-18A3D18E2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053" y="5018884"/>
              <a:ext cx="1114662" cy="132176"/>
            </a:xfrm>
            <a:custGeom>
              <a:avLst/>
              <a:gdLst>
                <a:gd name="T0" fmla="*/ 0 w 16276"/>
                <a:gd name="T1" fmla="*/ 318935 h 1930"/>
                <a:gd name="T2" fmla="*/ 0 w 16276"/>
                <a:gd name="T3" fmla="*/ 619930779 h 1930"/>
                <a:gd name="T4" fmla="*/ 2147483646 w 16276"/>
                <a:gd name="T5" fmla="*/ 619930779 h 1930"/>
                <a:gd name="T6" fmla="*/ 2147483646 w 16276"/>
                <a:gd name="T7" fmla="*/ 318935 h 1930"/>
                <a:gd name="T8" fmla="*/ 0 w 16276"/>
                <a:gd name="T9" fmla="*/ 318935 h 19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1" name="Google Shape;37;p2">
            <a:extLst>
              <a:ext uri="{FF2B5EF4-FFF2-40B4-BE49-F238E27FC236}">
                <a16:creationId xmlns:a16="http://schemas.microsoft.com/office/drawing/2014/main" id="{3452C783-8FCD-3588-889B-2FC6DE7E7322}"/>
              </a:ext>
            </a:extLst>
          </p:cNvPr>
          <p:cNvSpPr>
            <a:spLocks/>
          </p:cNvSpPr>
          <p:nvPr/>
        </p:nvSpPr>
        <p:spPr bwMode="auto">
          <a:xfrm>
            <a:off x="1962150" y="0"/>
            <a:ext cx="2722563" cy="387350"/>
          </a:xfrm>
          <a:custGeom>
            <a:avLst/>
            <a:gdLst>
              <a:gd name="T0" fmla="*/ 323811 w 39744"/>
              <a:gd name="T1" fmla="*/ 318809 h 5657"/>
              <a:gd name="T2" fmla="*/ 323811 w 39744"/>
              <a:gd name="T3" fmla="*/ 1815775193 h 5657"/>
              <a:gd name="T4" fmla="*/ 2147483646 w 39744"/>
              <a:gd name="T5" fmla="*/ 1815775193 h 5657"/>
              <a:gd name="T6" fmla="*/ 2147483646 w 39744"/>
              <a:gd name="T7" fmla="*/ 318809 h 5657"/>
              <a:gd name="T8" fmla="*/ 323811 w 39744"/>
              <a:gd name="T9" fmla="*/ 318809 h 56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lnTo>
                  <a:pt x="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2" name="Google Shape;38;p2">
            <a:extLst>
              <a:ext uri="{FF2B5EF4-FFF2-40B4-BE49-F238E27FC236}">
                <a16:creationId xmlns:a16="http://schemas.microsoft.com/office/drawing/2014/main" id="{E03FD22B-400C-DCC5-B4B1-F385327FE341}"/>
              </a:ext>
            </a:extLst>
          </p:cNvPr>
          <p:cNvSpPr>
            <a:spLocks/>
          </p:cNvSpPr>
          <p:nvPr/>
        </p:nvSpPr>
        <p:spPr bwMode="auto">
          <a:xfrm>
            <a:off x="873125" y="0"/>
            <a:ext cx="665163" cy="387350"/>
          </a:xfrm>
          <a:custGeom>
            <a:avLst/>
            <a:gdLst>
              <a:gd name="T0" fmla="*/ 324117 w 9705"/>
              <a:gd name="T1" fmla="*/ 318809 h 5657"/>
              <a:gd name="T2" fmla="*/ 324117 w 9705"/>
              <a:gd name="T3" fmla="*/ 1815775193 h 5657"/>
              <a:gd name="T4" fmla="*/ 2147483646 w 9705"/>
              <a:gd name="T5" fmla="*/ 1815775193 h 5657"/>
              <a:gd name="T6" fmla="*/ 2147483646 w 9705"/>
              <a:gd name="T7" fmla="*/ 318809 h 5657"/>
              <a:gd name="T8" fmla="*/ 324117 w 9705"/>
              <a:gd name="T9" fmla="*/ 318809 h 56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3" name="Google Shape;39;p2">
            <a:extLst>
              <a:ext uri="{FF2B5EF4-FFF2-40B4-BE49-F238E27FC236}">
                <a16:creationId xmlns:a16="http://schemas.microsoft.com/office/drawing/2014/main" id="{DDFE6958-8376-FED1-AC26-EBA4E03E6261}"/>
              </a:ext>
            </a:extLst>
          </p:cNvPr>
          <p:cNvSpPr>
            <a:spLocks/>
          </p:cNvSpPr>
          <p:nvPr/>
        </p:nvSpPr>
        <p:spPr bwMode="auto">
          <a:xfrm>
            <a:off x="1049338" y="760413"/>
            <a:ext cx="211137" cy="385762"/>
          </a:xfrm>
          <a:custGeom>
            <a:avLst/>
            <a:gdLst>
              <a:gd name="T0" fmla="*/ 709452226 w 3097"/>
              <a:gd name="T1" fmla="*/ 318923 h 5633"/>
              <a:gd name="T2" fmla="*/ 316058 w 3097"/>
              <a:gd name="T3" fmla="*/ 1694186579 h 5633"/>
              <a:gd name="T4" fmla="*/ 268065794 w 3097"/>
              <a:gd name="T5" fmla="*/ 1809167693 h 5633"/>
              <a:gd name="T6" fmla="*/ 981003927 w 3097"/>
              <a:gd name="T7" fmla="*/ 118836200 h 5633"/>
              <a:gd name="T8" fmla="*/ 709452226 w 3097"/>
              <a:gd name="T9" fmla="*/ 318923 h 56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4" name="Google Shape;40;p2">
            <a:extLst>
              <a:ext uri="{FF2B5EF4-FFF2-40B4-BE49-F238E27FC236}">
                <a16:creationId xmlns:a16="http://schemas.microsoft.com/office/drawing/2014/main" id="{09B7C78F-D692-C1BF-DC97-4E8979601B6F}"/>
              </a:ext>
            </a:extLst>
          </p:cNvPr>
          <p:cNvSpPr>
            <a:spLocks/>
          </p:cNvSpPr>
          <p:nvPr/>
        </p:nvSpPr>
        <p:spPr bwMode="auto">
          <a:xfrm>
            <a:off x="873125" y="830263"/>
            <a:ext cx="168275" cy="244475"/>
          </a:xfrm>
          <a:custGeom>
            <a:avLst/>
            <a:gdLst>
              <a:gd name="T0" fmla="*/ 584718759 w 2442"/>
              <a:gd name="T1" fmla="*/ 316215 h 3585"/>
              <a:gd name="T2" fmla="*/ 327661 w 2442"/>
              <a:gd name="T3" fmla="*/ 566707439 h 3585"/>
              <a:gd name="T4" fmla="*/ 584718759 w 2442"/>
              <a:gd name="T5" fmla="*/ 1136907290 h 3585"/>
              <a:gd name="T6" fmla="*/ 799038057 w 2442"/>
              <a:gd name="T7" fmla="*/ 929187691 h 3585"/>
              <a:gd name="T8" fmla="*/ 425039359 w 2442"/>
              <a:gd name="T9" fmla="*/ 566707439 h 3585"/>
              <a:gd name="T10" fmla="*/ 799038057 w 2442"/>
              <a:gd name="T11" fmla="*/ 208035746 h 3585"/>
              <a:gd name="T12" fmla="*/ 584718759 w 2442"/>
              <a:gd name="T13" fmla="*/ 316215 h 35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5" name="Google Shape;41;p2">
            <a:extLst>
              <a:ext uri="{FF2B5EF4-FFF2-40B4-BE49-F238E27FC236}">
                <a16:creationId xmlns:a16="http://schemas.microsoft.com/office/drawing/2014/main" id="{261E55B5-76AF-DE8F-8117-6E978E08B531}"/>
              </a:ext>
            </a:extLst>
          </p:cNvPr>
          <p:cNvSpPr>
            <a:spLocks/>
          </p:cNvSpPr>
          <p:nvPr/>
        </p:nvSpPr>
        <p:spPr bwMode="auto">
          <a:xfrm>
            <a:off x="1268413" y="830263"/>
            <a:ext cx="168275" cy="244475"/>
          </a:xfrm>
          <a:custGeom>
            <a:avLst/>
            <a:gdLst>
              <a:gd name="T0" fmla="*/ 211189239 w 2454"/>
              <a:gd name="T1" fmla="*/ 316215 h 3585"/>
              <a:gd name="T2" fmla="*/ 0 w 2454"/>
              <a:gd name="T3" fmla="*/ 208035746 h 3585"/>
              <a:gd name="T4" fmla="*/ 368535004 w 2454"/>
              <a:gd name="T5" fmla="*/ 566707439 h 3585"/>
              <a:gd name="T6" fmla="*/ 0 w 2454"/>
              <a:gd name="T7" fmla="*/ 929187691 h 3585"/>
              <a:gd name="T8" fmla="*/ 211189239 w 2454"/>
              <a:gd name="T9" fmla="*/ 1136907290 h 3585"/>
              <a:gd name="T10" fmla="*/ 790918214 w 2454"/>
              <a:gd name="T11" fmla="*/ 566707439 h 3585"/>
              <a:gd name="T12" fmla="*/ 211189239 w 2454"/>
              <a:gd name="T13" fmla="*/ 316215 h 35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6" name="Google Shape;42;p2">
            <a:extLst>
              <a:ext uri="{FF2B5EF4-FFF2-40B4-BE49-F238E27FC236}">
                <a16:creationId xmlns:a16="http://schemas.microsoft.com/office/drawing/2014/main" id="{253956D0-B011-9130-E919-E449F4792887}"/>
              </a:ext>
            </a:extLst>
          </p:cNvPr>
          <p:cNvSpPr>
            <a:spLocks/>
          </p:cNvSpPr>
          <p:nvPr/>
        </p:nvSpPr>
        <p:spPr bwMode="auto">
          <a:xfrm>
            <a:off x="3516313" y="4983163"/>
            <a:ext cx="1054100" cy="160337"/>
          </a:xfrm>
          <a:custGeom>
            <a:avLst/>
            <a:gdLst>
              <a:gd name="T0" fmla="*/ 318777 w 15396"/>
              <a:gd name="T1" fmla="*/ 325343 h 2335"/>
              <a:gd name="T2" fmla="*/ 318777 w 15396"/>
              <a:gd name="T3" fmla="*/ 756009898 h 2335"/>
              <a:gd name="T4" fmla="*/ 2147483646 w 15396"/>
              <a:gd name="T5" fmla="*/ 756009898 h 2335"/>
              <a:gd name="T6" fmla="*/ 2147483646 w 15396"/>
              <a:gd name="T7" fmla="*/ 325343 h 2335"/>
              <a:gd name="T8" fmla="*/ 318777 w 15396"/>
              <a:gd name="T9" fmla="*/ 325343 h 23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lnTo>
                  <a:pt x="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7" name="Google Shape;43;p2">
            <a:extLst>
              <a:ext uri="{FF2B5EF4-FFF2-40B4-BE49-F238E27FC236}">
                <a16:creationId xmlns:a16="http://schemas.microsoft.com/office/drawing/2014/main" id="{29A3EE36-B7D8-BB6A-2909-C554731BA181}"/>
              </a:ext>
            </a:extLst>
          </p:cNvPr>
          <p:cNvSpPr>
            <a:spLocks/>
          </p:cNvSpPr>
          <p:nvPr/>
        </p:nvSpPr>
        <p:spPr bwMode="auto">
          <a:xfrm>
            <a:off x="1160463" y="4983163"/>
            <a:ext cx="2152650" cy="160337"/>
          </a:xfrm>
          <a:custGeom>
            <a:avLst/>
            <a:gdLst>
              <a:gd name="T0" fmla="*/ 0 w 31433"/>
              <a:gd name="T1" fmla="*/ 325343 h 2335"/>
              <a:gd name="T2" fmla="*/ 0 w 31433"/>
              <a:gd name="T3" fmla="*/ 756009898 h 2335"/>
              <a:gd name="T4" fmla="*/ 2147483646 w 31433"/>
              <a:gd name="T5" fmla="*/ 756009898 h 2335"/>
              <a:gd name="T6" fmla="*/ 2147483646 w 31433"/>
              <a:gd name="T7" fmla="*/ 325343 h 2335"/>
              <a:gd name="T8" fmla="*/ 0 w 31433"/>
              <a:gd name="T9" fmla="*/ 325343 h 23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8" name="Google Shape;44;p2">
            <a:extLst>
              <a:ext uri="{FF2B5EF4-FFF2-40B4-BE49-F238E27FC236}">
                <a16:creationId xmlns:a16="http://schemas.microsoft.com/office/drawing/2014/main" id="{0D1F23FC-BC0C-2251-006A-3538B44C101F}"/>
              </a:ext>
            </a:extLst>
          </p:cNvPr>
          <p:cNvSpPr>
            <a:spLocks/>
          </p:cNvSpPr>
          <p:nvPr/>
        </p:nvSpPr>
        <p:spPr bwMode="auto">
          <a:xfrm>
            <a:off x="1804988" y="4451350"/>
            <a:ext cx="3751262" cy="161925"/>
          </a:xfrm>
          <a:custGeom>
            <a:avLst/>
            <a:gdLst>
              <a:gd name="T0" fmla="*/ 0 w 54770"/>
              <a:gd name="T1" fmla="*/ 0 h 2346"/>
              <a:gd name="T2" fmla="*/ 0 w 54770"/>
              <a:gd name="T3" fmla="*/ 771410769 h 2346"/>
              <a:gd name="T4" fmla="*/ 2147483646 w 54770"/>
              <a:gd name="T5" fmla="*/ 771410769 h 2346"/>
              <a:gd name="T6" fmla="*/ 2147483646 w 54770"/>
              <a:gd name="T7" fmla="*/ 0 h 2346"/>
              <a:gd name="T8" fmla="*/ 0 w 54770"/>
              <a:gd name="T9" fmla="*/ 0 h 23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" name="Google Shape;45;p2">
            <a:extLst>
              <a:ext uri="{FF2B5EF4-FFF2-40B4-BE49-F238E27FC236}">
                <a16:creationId xmlns:a16="http://schemas.microsoft.com/office/drawing/2014/main" id="{32C0594C-3FDE-3166-F8F4-612E7DC8815C}"/>
              </a:ext>
            </a:extLst>
          </p:cNvPr>
          <p:cNvSpPr>
            <a:spLocks/>
          </p:cNvSpPr>
          <p:nvPr/>
        </p:nvSpPr>
        <p:spPr bwMode="auto">
          <a:xfrm>
            <a:off x="0" y="4451350"/>
            <a:ext cx="1490663" cy="161925"/>
          </a:xfrm>
          <a:custGeom>
            <a:avLst/>
            <a:gdLst>
              <a:gd name="T0" fmla="*/ 318939 w 21766"/>
              <a:gd name="T1" fmla="*/ 0 h 2346"/>
              <a:gd name="T2" fmla="*/ 318939 w 21766"/>
              <a:gd name="T3" fmla="*/ 771410769 h 2346"/>
              <a:gd name="T4" fmla="*/ 2147483646 w 21766"/>
              <a:gd name="T5" fmla="*/ 771410769 h 2346"/>
              <a:gd name="T6" fmla="*/ 2147483646 w 21766"/>
              <a:gd name="T7" fmla="*/ 0 h 2346"/>
              <a:gd name="T8" fmla="*/ 318939 w 21766"/>
              <a:gd name="T9" fmla="*/ 0 h 23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0" name="Google Shape;46;p2">
            <a:extLst>
              <a:ext uri="{FF2B5EF4-FFF2-40B4-BE49-F238E27FC236}">
                <a16:creationId xmlns:a16="http://schemas.microsoft.com/office/drawing/2014/main" id="{CED6C51B-4F1E-30A7-BFAC-BF02A17C92CC}"/>
              </a:ext>
            </a:extLst>
          </p:cNvPr>
          <p:cNvSpPr>
            <a:spLocks/>
          </p:cNvSpPr>
          <p:nvPr/>
        </p:nvSpPr>
        <p:spPr bwMode="auto">
          <a:xfrm>
            <a:off x="595313" y="4718050"/>
            <a:ext cx="3219450" cy="160338"/>
          </a:xfrm>
          <a:custGeom>
            <a:avLst/>
            <a:gdLst>
              <a:gd name="T0" fmla="*/ 0 w 46995"/>
              <a:gd name="T1" fmla="*/ 317329 h 2347"/>
              <a:gd name="T2" fmla="*/ 0 w 46995"/>
              <a:gd name="T3" fmla="*/ 747995489 h 2347"/>
              <a:gd name="T4" fmla="*/ 2147483646 w 46995"/>
              <a:gd name="T5" fmla="*/ 747995489 h 2347"/>
              <a:gd name="T6" fmla="*/ 2147483646 w 46995"/>
              <a:gd name="T7" fmla="*/ 317329 h 2347"/>
              <a:gd name="T8" fmla="*/ 0 w 46995"/>
              <a:gd name="T9" fmla="*/ 31732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1" name="Google Shape;47;p2">
            <a:extLst>
              <a:ext uri="{FF2B5EF4-FFF2-40B4-BE49-F238E27FC236}">
                <a16:creationId xmlns:a16="http://schemas.microsoft.com/office/drawing/2014/main" id="{EF0830A9-5567-356B-76D8-ABECBBCD64EE}"/>
              </a:ext>
            </a:extLst>
          </p:cNvPr>
          <p:cNvSpPr>
            <a:spLocks/>
          </p:cNvSpPr>
          <p:nvPr/>
        </p:nvSpPr>
        <p:spPr bwMode="auto">
          <a:xfrm>
            <a:off x="0" y="4718050"/>
            <a:ext cx="365125" cy="160338"/>
          </a:xfrm>
          <a:custGeom>
            <a:avLst/>
            <a:gdLst>
              <a:gd name="T0" fmla="*/ 324655 w 5323"/>
              <a:gd name="T1" fmla="*/ 317329 h 2347"/>
              <a:gd name="T2" fmla="*/ 324655 w 5323"/>
              <a:gd name="T3" fmla="*/ 747995489 h 2347"/>
              <a:gd name="T4" fmla="*/ 1717954967 w 5323"/>
              <a:gd name="T5" fmla="*/ 747995489 h 2347"/>
              <a:gd name="T6" fmla="*/ 1717954967 w 5323"/>
              <a:gd name="T7" fmla="*/ 317329 h 2347"/>
              <a:gd name="T8" fmla="*/ 324655 w 5323"/>
              <a:gd name="T9" fmla="*/ 31732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2" name="Google Shape;48;p2">
            <a:extLst>
              <a:ext uri="{FF2B5EF4-FFF2-40B4-BE49-F238E27FC236}">
                <a16:creationId xmlns:a16="http://schemas.microsoft.com/office/drawing/2014/main" id="{BB2D54E2-3001-5A0C-3810-8A3B5C858DF8}"/>
              </a:ext>
            </a:extLst>
          </p:cNvPr>
          <p:cNvSpPr>
            <a:spLocks/>
          </p:cNvSpPr>
          <p:nvPr/>
        </p:nvSpPr>
        <p:spPr bwMode="auto">
          <a:xfrm>
            <a:off x="0" y="4983163"/>
            <a:ext cx="828675" cy="160337"/>
          </a:xfrm>
          <a:custGeom>
            <a:avLst/>
            <a:gdLst>
              <a:gd name="T0" fmla="*/ 319058 w 12098"/>
              <a:gd name="T1" fmla="*/ 325343 h 2335"/>
              <a:gd name="T2" fmla="*/ 319058 w 12098"/>
              <a:gd name="T3" fmla="*/ 756009898 h 2335"/>
              <a:gd name="T4" fmla="*/ 2147483646 w 12098"/>
              <a:gd name="T5" fmla="*/ 756009898 h 2335"/>
              <a:gd name="T6" fmla="*/ 2147483646 w 12098"/>
              <a:gd name="T7" fmla="*/ 325343 h 2335"/>
              <a:gd name="T8" fmla="*/ 319058 w 12098"/>
              <a:gd name="T9" fmla="*/ 325343 h 23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436554" y="1291091"/>
            <a:ext cx="5475798" cy="7926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436554" y="729588"/>
            <a:ext cx="2151062" cy="387420"/>
          </a:xfrm>
        </p:spPr>
        <p:txBody>
          <a:bodyPr/>
          <a:lstStyle>
            <a:lvl1pPr marL="6350" indent="0">
              <a:buNone/>
              <a:tabLst/>
              <a:defRPr sz="1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62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13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3;p14">
            <a:extLst>
              <a:ext uri="{FF2B5EF4-FFF2-40B4-BE49-F238E27FC236}">
                <a16:creationId xmlns:a16="http://schemas.microsoft.com/office/drawing/2014/main" id="{00B1C4BD-F674-28D3-0F47-ECCC20FC31A7}"/>
              </a:ext>
            </a:extLst>
          </p:cNvPr>
          <p:cNvGrpSpPr>
            <a:grpSpLocks/>
          </p:cNvGrpSpPr>
          <p:nvPr/>
        </p:nvGrpSpPr>
        <p:grpSpPr bwMode="auto">
          <a:xfrm>
            <a:off x="0" y="2816225"/>
            <a:ext cx="9144000" cy="947738"/>
            <a:chOff x="-25" y="2816286"/>
            <a:chExt cx="9144046" cy="948350"/>
          </a:xfrm>
        </p:grpSpPr>
        <p:sp>
          <p:nvSpPr>
            <p:cNvPr id="3" name="Google Shape;164;p14">
              <a:extLst>
                <a:ext uri="{FF2B5EF4-FFF2-40B4-BE49-F238E27FC236}">
                  <a16:creationId xmlns:a16="http://schemas.microsoft.com/office/drawing/2014/main" id="{D7BF6C0D-756C-62ED-0E15-69DC49E94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9453" y="3632754"/>
              <a:ext cx="142155" cy="131882"/>
            </a:xfrm>
            <a:custGeom>
              <a:avLst/>
              <a:gdLst>
                <a:gd name="T0" fmla="*/ 32771 w 4442"/>
                <a:gd name="T1" fmla="*/ 32770 h 4121"/>
                <a:gd name="T2" fmla="*/ 32771 w 4442"/>
                <a:gd name="T3" fmla="*/ 135034879 h 4121"/>
                <a:gd name="T4" fmla="*/ 145589250 w 4442"/>
                <a:gd name="T5" fmla="*/ 135034879 h 4121"/>
                <a:gd name="T6" fmla="*/ 145589250 w 4442"/>
                <a:gd name="T7" fmla="*/ 32770 h 4121"/>
                <a:gd name="T8" fmla="*/ 32771 w 4442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" name="Google Shape;165;p14">
              <a:extLst>
                <a:ext uri="{FF2B5EF4-FFF2-40B4-BE49-F238E27FC236}">
                  <a16:creationId xmlns:a16="http://schemas.microsoft.com/office/drawing/2014/main" id="{528162C9-8439-802A-9959-54C5AFFF3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3675" y="3632754"/>
              <a:ext cx="2948838" cy="131882"/>
            </a:xfrm>
            <a:custGeom>
              <a:avLst/>
              <a:gdLst>
                <a:gd name="T0" fmla="*/ 32771 w 92144"/>
                <a:gd name="T1" fmla="*/ 32770 h 4121"/>
                <a:gd name="T2" fmla="*/ 32771 w 92144"/>
                <a:gd name="T3" fmla="*/ 135034879 h 4121"/>
                <a:gd name="T4" fmla="*/ 2147483646 w 92144"/>
                <a:gd name="T5" fmla="*/ 135034879 h 4121"/>
                <a:gd name="T6" fmla="*/ 2147483646 w 92144"/>
                <a:gd name="T7" fmla="*/ 32770 h 4121"/>
                <a:gd name="T8" fmla="*/ 32771 w 92144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" name="Google Shape;166;p14">
              <a:extLst>
                <a:ext uri="{FF2B5EF4-FFF2-40B4-BE49-F238E27FC236}">
                  <a16:creationId xmlns:a16="http://schemas.microsoft.com/office/drawing/2014/main" id="{BA598162-93F1-07C8-9D48-05CCD51D9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596" y="3360726"/>
              <a:ext cx="1353834" cy="131882"/>
            </a:xfrm>
            <a:custGeom>
              <a:avLst/>
              <a:gdLst>
                <a:gd name="T0" fmla="*/ 0 w 42304"/>
                <a:gd name="T1" fmla="*/ 32770 h 4121"/>
                <a:gd name="T2" fmla="*/ 0 w 42304"/>
                <a:gd name="T3" fmla="*/ 135034879 h 4121"/>
                <a:gd name="T4" fmla="*/ 1386510350 w 42304"/>
                <a:gd name="T5" fmla="*/ 135034879 h 4121"/>
                <a:gd name="T6" fmla="*/ 1386510350 w 42304"/>
                <a:gd name="T7" fmla="*/ 32770 h 4121"/>
                <a:gd name="T8" fmla="*/ 0 w 42304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" name="Google Shape;167;p14">
              <a:extLst>
                <a:ext uri="{FF2B5EF4-FFF2-40B4-BE49-F238E27FC236}">
                  <a16:creationId xmlns:a16="http://schemas.microsoft.com/office/drawing/2014/main" id="{21F6712F-7B1F-C188-DDAA-83E29047E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9312" y="2816286"/>
              <a:ext cx="1148858" cy="131498"/>
            </a:xfrm>
            <a:custGeom>
              <a:avLst/>
              <a:gdLst>
                <a:gd name="T0" fmla="*/ 32771 w 35899"/>
                <a:gd name="T1" fmla="*/ 32770 h 4109"/>
                <a:gd name="T2" fmla="*/ 32771 w 35899"/>
                <a:gd name="T3" fmla="*/ 134641663 h 4109"/>
                <a:gd name="T4" fmla="*/ 1176582156 w 35899"/>
                <a:gd name="T5" fmla="*/ 134641663 h 4109"/>
                <a:gd name="T6" fmla="*/ 1176582156 w 35899"/>
                <a:gd name="T7" fmla="*/ 32770 h 4109"/>
                <a:gd name="T8" fmla="*/ 32771 w 35899"/>
                <a:gd name="T9" fmla="*/ 32770 h 4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7" name="Google Shape;168;p14">
              <a:extLst>
                <a:ext uri="{FF2B5EF4-FFF2-40B4-BE49-F238E27FC236}">
                  <a16:creationId xmlns:a16="http://schemas.microsoft.com/office/drawing/2014/main" id="{A4B90E98-9305-831F-CA87-F6B5AF4D1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749" y="3632754"/>
              <a:ext cx="142155" cy="131882"/>
            </a:xfrm>
            <a:custGeom>
              <a:avLst/>
              <a:gdLst>
                <a:gd name="T0" fmla="*/ 0 w 4442"/>
                <a:gd name="T1" fmla="*/ 32770 h 4121"/>
                <a:gd name="T2" fmla="*/ 0 w 4442"/>
                <a:gd name="T3" fmla="*/ 135034879 h 4121"/>
                <a:gd name="T4" fmla="*/ 145556479 w 4442"/>
                <a:gd name="T5" fmla="*/ 135034879 h 4121"/>
                <a:gd name="T6" fmla="*/ 145556479 w 4442"/>
                <a:gd name="T7" fmla="*/ 32770 h 4121"/>
                <a:gd name="T8" fmla="*/ 0 w 4442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8" name="Google Shape;169;p14">
              <a:extLst>
                <a:ext uri="{FF2B5EF4-FFF2-40B4-BE49-F238E27FC236}">
                  <a16:creationId xmlns:a16="http://schemas.microsoft.com/office/drawing/2014/main" id="{F41B3593-FD14-E8F5-7627-35B7E5F76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7647" y="2816286"/>
              <a:ext cx="370397" cy="131498"/>
            </a:xfrm>
            <a:custGeom>
              <a:avLst/>
              <a:gdLst>
                <a:gd name="T0" fmla="*/ 32771 w 11574"/>
                <a:gd name="T1" fmla="*/ 32770 h 4109"/>
                <a:gd name="T2" fmla="*/ 32771 w 11574"/>
                <a:gd name="T3" fmla="*/ 134641663 h 4109"/>
                <a:gd name="T4" fmla="*/ 379345925 w 11574"/>
                <a:gd name="T5" fmla="*/ 134641663 h 4109"/>
                <a:gd name="T6" fmla="*/ 379345925 w 11574"/>
                <a:gd name="T7" fmla="*/ 32770 h 4109"/>
                <a:gd name="T8" fmla="*/ 32771 w 11574"/>
                <a:gd name="T9" fmla="*/ 32770 h 4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9" name="Google Shape;170;p14">
              <a:extLst>
                <a:ext uri="{FF2B5EF4-FFF2-40B4-BE49-F238E27FC236}">
                  <a16:creationId xmlns:a16="http://schemas.microsoft.com/office/drawing/2014/main" id="{8526B43E-00C0-7B63-0EF8-7E30A50F4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2860" y="2816286"/>
              <a:ext cx="139467" cy="131498"/>
            </a:xfrm>
            <a:custGeom>
              <a:avLst/>
              <a:gdLst>
                <a:gd name="T0" fmla="*/ 0 w 4358"/>
                <a:gd name="T1" fmla="*/ 32770 h 4109"/>
                <a:gd name="T2" fmla="*/ 0 w 4358"/>
                <a:gd name="T3" fmla="*/ 134641663 h 4109"/>
                <a:gd name="T4" fmla="*/ 142836738 w 4358"/>
                <a:gd name="T5" fmla="*/ 134641663 h 4109"/>
                <a:gd name="T6" fmla="*/ 142836738 w 4358"/>
                <a:gd name="T7" fmla="*/ 32770 h 4109"/>
                <a:gd name="T8" fmla="*/ 0 w 4358"/>
                <a:gd name="T9" fmla="*/ 32770 h 4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0" name="Google Shape;171;p14">
              <a:extLst>
                <a:ext uri="{FF2B5EF4-FFF2-40B4-BE49-F238E27FC236}">
                  <a16:creationId xmlns:a16="http://schemas.microsoft.com/office/drawing/2014/main" id="{01A7D6FC-F540-B445-10E6-E8E80C667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818" y="3088314"/>
              <a:ext cx="366205" cy="131882"/>
            </a:xfrm>
            <a:custGeom>
              <a:avLst/>
              <a:gdLst>
                <a:gd name="T0" fmla="*/ 32771 w 11443"/>
                <a:gd name="T1" fmla="*/ 32770 h 4121"/>
                <a:gd name="T2" fmla="*/ 32771 w 11443"/>
                <a:gd name="T3" fmla="*/ 135034879 h 4121"/>
                <a:gd name="T4" fmla="*/ 375053317 w 11443"/>
                <a:gd name="T5" fmla="*/ 135034879 h 4121"/>
                <a:gd name="T6" fmla="*/ 375053317 w 11443"/>
                <a:gd name="T7" fmla="*/ 32770 h 4121"/>
                <a:gd name="T8" fmla="*/ 32771 w 11443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1" name="Google Shape;172;p14">
              <a:extLst>
                <a:ext uri="{FF2B5EF4-FFF2-40B4-BE49-F238E27FC236}">
                  <a16:creationId xmlns:a16="http://schemas.microsoft.com/office/drawing/2014/main" id="{D45EE208-39E5-821B-BCBD-CB7C50936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4770" y="3088314"/>
              <a:ext cx="891622" cy="131882"/>
            </a:xfrm>
            <a:custGeom>
              <a:avLst/>
              <a:gdLst>
                <a:gd name="T0" fmla="*/ 0 w 27861"/>
                <a:gd name="T1" fmla="*/ 32770 h 4121"/>
                <a:gd name="T2" fmla="*/ 0 w 27861"/>
                <a:gd name="T3" fmla="*/ 135034879 h 4121"/>
                <a:gd name="T4" fmla="*/ 913164299 w 27861"/>
                <a:gd name="T5" fmla="*/ 135034879 h 4121"/>
                <a:gd name="T6" fmla="*/ 913164299 w 27861"/>
                <a:gd name="T7" fmla="*/ 32770 h 4121"/>
                <a:gd name="T8" fmla="*/ 0 w 27861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2" name="Google Shape;173;p14">
              <a:extLst>
                <a:ext uri="{FF2B5EF4-FFF2-40B4-BE49-F238E27FC236}">
                  <a16:creationId xmlns:a16="http://schemas.microsoft.com/office/drawing/2014/main" id="{6EBF781D-FBF9-2115-5BAF-401FAC277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832" y="3632754"/>
              <a:ext cx="142155" cy="131882"/>
            </a:xfrm>
            <a:custGeom>
              <a:avLst/>
              <a:gdLst>
                <a:gd name="T0" fmla="*/ 0 w 4442"/>
                <a:gd name="T1" fmla="*/ 32770 h 4121"/>
                <a:gd name="T2" fmla="*/ 0 w 4442"/>
                <a:gd name="T3" fmla="*/ 135034879 h 4121"/>
                <a:gd name="T4" fmla="*/ 145556479 w 4442"/>
                <a:gd name="T5" fmla="*/ 135034879 h 4121"/>
                <a:gd name="T6" fmla="*/ 145556479 w 4442"/>
                <a:gd name="T7" fmla="*/ 32770 h 4121"/>
                <a:gd name="T8" fmla="*/ 0 w 4442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3" name="Google Shape;174;p14">
              <a:extLst>
                <a:ext uri="{FF2B5EF4-FFF2-40B4-BE49-F238E27FC236}">
                  <a16:creationId xmlns:a16="http://schemas.microsoft.com/office/drawing/2014/main" id="{EE42F094-8BAC-C5A2-B6EB-5C332FB87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054" y="3632754"/>
              <a:ext cx="2031679" cy="131882"/>
            </a:xfrm>
            <a:custGeom>
              <a:avLst/>
              <a:gdLst>
                <a:gd name="T0" fmla="*/ 0 w 63485"/>
                <a:gd name="T1" fmla="*/ 32770 h 4121"/>
                <a:gd name="T2" fmla="*/ 0 w 63485"/>
                <a:gd name="T3" fmla="*/ 135034879 h 4121"/>
                <a:gd name="T4" fmla="*/ 2080732183 w 63485"/>
                <a:gd name="T5" fmla="*/ 135034879 h 4121"/>
                <a:gd name="T6" fmla="*/ 2080732183 w 63485"/>
                <a:gd name="T7" fmla="*/ 32770 h 4121"/>
                <a:gd name="T8" fmla="*/ 0 w 63485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4" name="Google Shape;175;p14">
              <a:extLst>
                <a:ext uri="{FF2B5EF4-FFF2-40B4-BE49-F238E27FC236}">
                  <a16:creationId xmlns:a16="http://schemas.microsoft.com/office/drawing/2014/main" id="{3A7B5574-C242-605D-8E16-8C0F04A32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" y="3360726"/>
              <a:ext cx="1353802" cy="131882"/>
            </a:xfrm>
            <a:custGeom>
              <a:avLst/>
              <a:gdLst>
                <a:gd name="T0" fmla="*/ 0 w 42303"/>
                <a:gd name="T1" fmla="*/ 32770 h 4121"/>
                <a:gd name="T2" fmla="*/ 0 w 42303"/>
                <a:gd name="T3" fmla="*/ 135034879 h 4121"/>
                <a:gd name="T4" fmla="*/ 1386510353 w 42303"/>
                <a:gd name="T5" fmla="*/ 135034879 h 4121"/>
                <a:gd name="T6" fmla="*/ 1386510353 w 42303"/>
                <a:gd name="T7" fmla="*/ 32770 h 4121"/>
                <a:gd name="T8" fmla="*/ 0 w 42303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" name="Google Shape;176;p14">
              <a:extLst>
                <a:ext uri="{FF2B5EF4-FFF2-40B4-BE49-F238E27FC236}">
                  <a16:creationId xmlns:a16="http://schemas.microsoft.com/office/drawing/2014/main" id="{BF7DD884-36CC-29DE-A79B-B90ED61A9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64" y="2816286"/>
              <a:ext cx="1337833" cy="131498"/>
            </a:xfrm>
            <a:custGeom>
              <a:avLst/>
              <a:gdLst>
                <a:gd name="T0" fmla="*/ 0 w 41804"/>
                <a:gd name="T1" fmla="*/ 32770 h 4109"/>
                <a:gd name="T2" fmla="*/ 0 w 41804"/>
                <a:gd name="T3" fmla="*/ 134641663 h 4109"/>
                <a:gd name="T4" fmla="*/ 1370123278 w 41804"/>
                <a:gd name="T5" fmla="*/ 134641663 h 4109"/>
                <a:gd name="T6" fmla="*/ 1370123278 w 41804"/>
                <a:gd name="T7" fmla="*/ 32770 h 4109"/>
                <a:gd name="T8" fmla="*/ 0 w 41804"/>
                <a:gd name="T9" fmla="*/ 32770 h 4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6" name="Google Shape;177;p14">
              <a:extLst>
                <a:ext uri="{FF2B5EF4-FFF2-40B4-BE49-F238E27FC236}">
                  <a16:creationId xmlns:a16="http://schemas.microsoft.com/office/drawing/2014/main" id="{23CD4403-4C12-1B0D-9D7C-8296A746A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14" y="2816286"/>
              <a:ext cx="139499" cy="131498"/>
            </a:xfrm>
            <a:custGeom>
              <a:avLst/>
              <a:gdLst>
                <a:gd name="T0" fmla="*/ 32771 w 4359"/>
                <a:gd name="T1" fmla="*/ 32770 h 4109"/>
                <a:gd name="T2" fmla="*/ 32771 w 4359"/>
                <a:gd name="T3" fmla="*/ 134641663 h 4109"/>
                <a:gd name="T4" fmla="*/ 142836735 w 4359"/>
                <a:gd name="T5" fmla="*/ 134641663 h 4109"/>
                <a:gd name="T6" fmla="*/ 142836735 w 4359"/>
                <a:gd name="T7" fmla="*/ 32770 h 4109"/>
                <a:gd name="T8" fmla="*/ 32771 w 4359"/>
                <a:gd name="T9" fmla="*/ 32770 h 4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7" name="Google Shape;178;p14">
              <a:extLst>
                <a:ext uri="{FF2B5EF4-FFF2-40B4-BE49-F238E27FC236}">
                  <a16:creationId xmlns:a16="http://schemas.microsoft.com/office/drawing/2014/main" id="{3AD720A5-EC46-D3E4-2368-6486587AC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6420" y="3632754"/>
              <a:ext cx="142155" cy="131882"/>
            </a:xfrm>
            <a:custGeom>
              <a:avLst/>
              <a:gdLst>
                <a:gd name="T0" fmla="*/ 0 w 4442"/>
                <a:gd name="T1" fmla="*/ 32770 h 4121"/>
                <a:gd name="T2" fmla="*/ 0 w 4442"/>
                <a:gd name="T3" fmla="*/ 135034879 h 4121"/>
                <a:gd name="T4" fmla="*/ 145556479 w 4442"/>
                <a:gd name="T5" fmla="*/ 135034879 h 4121"/>
                <a:gd name="T6" fmla="*/ 145556479 w 4442"/>
                <a:gd name="T7" fmla="*/ 32770 h 4121"/>
                <a:gd name="T8" fmla="*/ 0 w 4442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8" name="Google Shape;179;p14">
              <a:extLst>
                <a:ext uri="{FF2B5EF4-FFF2-40B4-BE49-F238E27FC236}">
                  <a16:creationId xmlns:a16="http://schemas.microsoft.com/office/drawing/2014/main" id="{97D6CA2A-D26B-39E3-0529-EA49240FA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219" y="3360726"/>
              <a:ext cx="1353802" cy="131882"/>
            </a:xfrm>
            <a:custGeom>
              <a:avLst/>
              <a:gdLst>
                <a:gd name="T0" fmla="*/ 0 w 42303"/>
                <a:gd name="T1" fmla="*/ 32770 h 4121"/>
                <a:gd name="T2" fmla="*/ 0 w 42303"/>
                <a:gd name="T3" fmla="*/ 135034879 h 4121"/>
                <a:gd name="T4" fmla="*/ 1386510353 w 42303"/>
                <a:gd name="T5" fmla="*/ 135034879 h 4121"/>
                <a:gd name="T6" fmla="*/ 1386510353 w 42303"/>
                <a:gd name="T7" fmla="*/ 32770 h 4121"/>
                <a:gd name="T8" fmla="*/ 0 w 42303"/>
                <a:gd name="T9" fmla="*/ 32770 h 4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9" name="Google Shape;180;p14">
              <a:extLst>
                <a:ext uri="{FF2B5EF4-FFF2-40B4-BE49-F238E27FC236}">
                  <a16:creationId xmlns:a16="http://schemas.microsoft.com/office/drawing/2014/main" id="{FEF0E464-609B-C8AC-A8BB-B58103331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2098" y="2816286"/>
              <a:ext cx="1154938" cy="131498"/>
            </a:xfrm>
            <a:custGeom>
              <a:avLst/>
              <a:gdLst>
                <a:gd name="T0" fmla="*/ 32771 w 36089"/>
                <a:gd name="T1" fmla="*/ 32770 h 4109"/>
                <a:gd name="T2" fmla="*/ 32771 w 36089"/>
                <a:gd name="T3" fmla="*/ 134641663 h 4109"/>
                <a:gd name="T4" fmla="*/ 1182840846 w 36089"/>
                <a:gd name="T5" fmla="*/ 134641663 h 4109"/>
                <a:gd name="T6" fmla="*/ 1182840846 w 36089"/>
                <a:gd name="T7" fmla="*/ 32770 h 4109"/>
                <a:gd name="T8" fmla="*/ 32771 w 36089"/>
                <a:gd name="T9" fmla="*/ 32770 h 4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20" name="Google Shape;181;p14">
              <a:extLst>
                <a:ext uri="{FF2B5EF4-FFF2-40B4-BE49-F238E27FC236}">
                  <a16:creationId xmlns:a16="http://schemas.microsoft.com/office/drawing/2014/main" id="{4F48052D-9446-F2F2-E33A-D004C2337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9016" y="2816286"/>
              <a:ext cx="139883" cy="131498"/>
            </a:xfrm>
            <a:custGeom>
              <a:avLst/>
              <a:gdLst>
                <a:gd name="T0" fmla="*/ 32771 w 4371"/>
                <a:gd name="T1" fmla="*/ 32770 h 4109"/>
                <a:gd name="T2" fmla="*/ 32771 w 4371"/>
                <a:gd name="T3" fmla="*/ 134641663 h 4109"/>
                <a:gd name="T4" fmla="*/ 143229951 w 4371"/>
                <a:gd name="T5" fmla="*/ 134641663 h 4109"/>
                <a:gd name="T6" fmla="*/ 143229951 w 4371"/>
                <a:gd name="T7" fmla="*/ 32770 h 4109"/>
                <a:gd name="T8" fmla="*/ 32771 w 4371"/>
                <a:gd name="T9" fmla="*/ 32770 h 4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bIns="0" anchor="b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bIns="0" anchor="b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bIns="0" anchor="b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bIns="0" anchor="b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bIns="0" anchor="b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9090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2;p15">
            <a:extLst>
              <a:ext uri="{FF2B5EF4-FFF2-40B4-BE49-F238E27FC236}">
                <a16:creationId xmlns:a16="http://schemas.microsoft.com/office/drawing/2014/main" id="{64DEE9C4-AD4D-0973-5BB6-9AAF5354FFB4}"/>
              </a:ext>
            </a:extLst>
          </p:cNvPr>
          <p:cNvSpPr>
            <a:spLocks/>
          </p:cNvSpPr>
          <p:nvPr/>
        </p:nvSpPr>
        <p:spPr bwMode="auto">
          <a:xfrm>
            <a:off x="0" y="1584325"/>
            <a:ext cx="4362450" cy="241300"/>
          </a:xfrm>
          <a:custGeom>
            <a:avLst/>
            <a:gdLst>
              <a:gd name="T0" fmla="*/ 26758 w 146079"/>
              <a:gd name="T1" fmla="*/ 69561 h 5859"/>
              <a:gd name="T2" fmla="*/ 26758 w 146079"/>
              <a:gd name="T3" fmla="*/ 409214653 h 5859"/>
              <a:gd name="T4" fmla="*/ 2147483646 w 146079"/>
              <a:gd name="T5" fmla="*/ 409214653 h 5859"/>
              <a:gd name="T6" fmla="*/ 2147483646 w 146079"/>
              <a:gd name="T7" fmla="*/ 69561 h 5859"/>
              <a:gd name="T8" fmla="*/ 26758 w 146079"/>
              <a:gd name="T9" fmla="*/ 69561 h 5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" name="Google Shape;193;p15">
            <a:extLst>
              <a:ext uri="{FF2B5EF4-FFF2-40B4-BE49-F238E27FC236}">
                <a16:creationId xmlns:a16="http://schemas.microsoft.com/office/drawing/2014/main" id="{5B3BA8B7-73A4-910E-B8C8-8E0F365E2CD4}"/>
              </a:ext>
            </a:extLst>
          </p:cNvPr>
          <p:cNvSpPr>
            <a:spLocks/>
          </p:cNvSpPr>
          <p:nvPr/>
        </p:nvSpPr>
        <p:spPr bwMode="auto">
          <a:xfrm>
            <a:off x="6076950" y="1584325"/>
            <a:ext cx="1243013" cy="241300"/>
          </a:xfrm>
          <a:custGeom>
            <a:avLst/>
            <a:gdLst>
              <a:gd name="T0" fmla="*/ 0 w 19503"/>
              <a:gd name="T1" fmla="*/ 69827 h 5847"/>
              <a:gd name="T2" fmla="*/ 0 w 19503"/>
              <a:gd name="T3" fmla="*/ 410965883 h 5847"/>
              <a:gd name="T4" fmla="*/ 2147483646 w 19503"/>
              <a:gd name="T5" fmla="*/ 410965883 h 5847"/>
              <a:gd name="T6" fmla="*/ 2147483646 w 19503"/>
              <a:gd name="T7" fmla="*/ 69827 h 5847"/>
              <a:gd name="T8" fmla="*/ 0 w 19503"/>
              <a:gd name="T9" fmla="*/ 69827 h 5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Google Shape;194;p15">
            <a:extLst>
              <a:ext uri="{FF2B5EF4-FFF2-40B4-BE49-F238E27FC236}">
                <a16:creationId xmlns:a16="http://schemas.microsoft.com/office/drawing/2014/main" id="{180DC8D9-3CDF-7D98-5C71-8F56400BD124}"/>
              </a:ext>
            </a:extLst>
          </p:cNvPr>
          <p:cNvSpPr>
            <a:spLocks/>
          </p:cNvSpPr>
          <p:nvPr/>
        </p:nvSpPr>
        <p:spPr bwMode="auto">
          <a:xfrm>
            <a:off x="2171700" y="3001963"/>
            <a:ext cx="1244600" cy="241300"/>
          </a:xfrm>
          <a:custGeom>
            <a:avLst/>
            <a:gdLst>
              <a:gd name="T0" fmla="*/ 69726 w 30184"/>
              <a:gd name="T1" fmla="*/ 0 h 5847"/>
              <a:gd name="T2" fmla="*/ 69726 w 30184"/>
              <a:gd name="T3" fmla="*/ 410896056 h 5847"/>
              <a:gd name="T4" fmla="*/ 2116028437 w 30184"/>
              <a:gd name="T5" fmla="*/ 410896056 h 5847"/>
              <a:gd name="T6" fmla="*/ 2116028437 w 30184"/>
              <a:gd name="T7" fmla="*/ 0 h 5847"/>
              <a:gd name="T8" fmla="*/ 69726 w 30184"/>
              <a:gd name="T9" fmla="*/ 0 h 5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Google Shape;195;p15">
            <a:extLst>
              <a:ext uri="{FF2B5EF4-FFF2-40B4-BE49-F238E27FC236}">
                <a16:creationId xmlns:a16="http://schemas.microsoft.com/office/drawing/2014/main" id="{0A0F346B-8C33-F18D-744C-448A3F7B9C72}"/>
              </a:ext>
            </a:extLst>
          </p:cNvPr>
          <p:cNvSpPr>
            <a:spLocks/>
          </p:cNvSpPr>
          <p:nvPr/>
        </p:nvSpPr>
        <p:spPr bwMode="auto">
          <a:xfrm>
            <a:off x="4667250" y="3001963"/>
            <a:ext cx="4476750" cy="241300"/>
          </a:xfrm>
          <a:custGeom>
            <a:avLst/>
            <a:gdLst>
              <a:gd name="T0" fmla="*/ 74240 w 106491"/>
              <a:gd name="T1" fmla="*/ 0 h 5847"/>
              <a:gd name="T2" fmla="*/ 74240 w 106491"/>
              <a:gd name="T3" fmla="*/ 410896056 h 5847"/>
              <a:gd name="T4" fmla="*/ 2147483646 w 106491"/>
              <a:gd name="T5" fmla="*/ 410896056 h 5847"/>
              <a:gd name="T6" fmla="*/ 2147483646 w 106491"/>
              <a:gd name="T7" fmla="*/ 0 h 5847"/>
              <a:gd name="T8" fmla="*/ 74240 w 106491"/>
              <a:gd name="T9" fmla="*/ 0 h 5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Google Shape;196;p15">
            <a:extLst>
              <a:ext uri="{FF2B5EF4-FFF2-40B4-BE49-F238E27FC236}">
                <a16:creationId xmlns:a16="http://schemas.microsoft.com/office/drawing/2014/main" id="{FD1E7001-058D-EF72-C7BB-B71E63083360}"/>
              </a:ext>
            </a:extLst>
          </p:cNvPr>
          <p:cNvSpPr>
            <a:spLocks/>
          </p:cNvSpPr>
          <p:nvPr/>
        </p:nvSpPr>
        <p:spPr bwMode="auto">
          <a:xfrm>
            <a:off x="4552950" y="1584325"/>
            <a:ext cx="1343025" cy="241300"/>
          </a:xfrm>
          <a:custGeom>
            <a:avLst/>
            <a:gdLst>
              <a:gd name="T0" fmla="*/ 763 w 146079"/>
              <a:gd name="T1" fmla="*/ 69561 h 5859"/>
              <a:gd name="T2" fmla="*/ 763 w 146079"/>
              <a:gd name="T3" fmla="*/ 409214653 h 5859"/>
              <a:gd name="T4" fmla="*/ 113521133 w 146079"/>
              <a:gd name="T5" fmla="*/ 409214653 h 5859"/>
              <a:gd name="T6" fmla="*/ 113521133 w 146079"/>
              <a:gd name="T7" fmla="*/ 69561 h 5859"/>
              <a:gd name="T8" fmla="*/ 763 w 146079"/>
              <a:gd name="T9" fmla="*/ 69561 h 5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lnTo>
                  <a:pt x="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tIns="0" b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tIns="0" bIns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tIns="0" b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tIns="0" bIns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4524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7588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9;p19">
            <a:extLst>
              <a:ext uri="{FF2B5EF4-FFF2-40B4-BE49-F238E27FC236}">
                <a16:creationId xmlns:a16="http://schemas.microsoft.com/office/drawing/2014/main" id="{53B7C7FC-2201-113B-30FA-9631F3BED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88" y="0"/>
            <a:ext cx="7326312" cy="3905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" name="Google Shape;242;p19">
            <a:extLst>
              <a:ext uri="{FF2B5EF4-FFF2-40B4-BE49-F238E27FC236}">
                <a16:creationId xmlns:a16="http://schemas.microsoft.com/office/drawing/2014/main" id="{ABD05015-81A0-D817-B8CD-B682D7B0AA6E}"/>
              </a:ext>
            </a:extLst>
          </p:cNvPr>
          <p:cNvSpPr>
            <a:spLocks/>
          </p:cNvSpPr>
          <p:nvPr/>
        </p:nvSpPr>
        <p:spPr bwMode="auto">
          <a:xfrm>
            <a:off x="0" y="2157413"/>
            <a:ext cx="2108200" cy="128587"/>
          </a:xfrm>
          <a:custGeom>
            <a:avLst/>
            <a:gdLst>
              <a:gd name="T0" fmla="*/ 3849 w 135840"/>
              <a:gd name="T1" fmla="*/ 3595 h 8298"/>
              <a:gd name="T2" fmla="*/ 3849 w 135840"/>
              <a:gd name="T3" fmla="*/ 30877662 h 8298"/>
              <a:gd name="T4" fmla="*/ 507785252 w 135840"/>
              <a:gd name="T5" fmla="*/ 30877662 h 8298"/>
              <a:gd name="T6" fmla="*/ 507785252 w 135840"/>
              <a:gd name="T7" fmla="*/ 3595 h 8298"/>
              <a:gd name="T8" fmla="*/ 3849 w 135840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Google Shape;243;p19">
            <a:extLst>
              <a:ext uri="{FF2B5EF4-FFF2-40B4-BE49-F238E27FC236}">
                <a16:creationId xmlns:a16="http://schemas.microsoft.com/office/drawing/2014/main" id="{2B72F8C1-0BF8-AEC0-2FDB-BCCCC757A912}"/>
              </a:ext>
            </a:extLst>
          </p:cNvPr>
          <p:cNvSpPr>
            <a:spLocks/>
          </p:cNvSpPr>
          <p:nvPr/>
        </p:nvSpPr>
        <p:spPr bwMode="auto">
          <a:xfrm>
            <a:off x="2108200" y="2157413"/>
            <a:ext cx="1116013" cy="128587"/>
          </a:xfrm>
          <a:custGeom>
            <a:avLst/>
            <a:gdLst>
              <a:gd name="T0" fmla="*/ 3850 w 71889"/>
              <a:gd name="T1" fmla="*/ 3595 h 8298"/>
              <a:gd name="T2" fmla="*/ 3850 w 71889"/>
              <a:gd name="T3" fmla="*/ 30877662 h 8298"/>
              <a:gd name="T4" fmla="*/ 268957022 w 71889"/>
              <a:gd name="T5" fmla="*/ 30877662 h 8298"/>
              <a:gd name="T6" fmla="*/ 268957022 w 71889"/>
              <a:gd name="T7" fmla="*/ 3595 h 8298"/>
              <a:gd name="T8" fmla="*/ 3850 w 71889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lnTo>
                  <a:pt x="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Google Shape;244;p19">
            <a:extLst>
              <a:ext uri="{FF2B5EF4-FFF2-40B4-BE49-F238E27FC236}">
                <a16:creationId xmlns:a16="http://schemas.microsoft.com/office/drawing/2014/main" id="{14554C7C-F99E-3409-B90F-5DBFA9576676}"/>
              </a:ext>
            </a:extLst>
          </p:cNvPr>
          <p:cNvSpPr>
            <a:spLocks/>
          </p:cNvSpPr>
          <p:nvPr/>
        </p:nvSpPr>
        <p:spPr bwMode="auto">
          <a:xfrm>
            <a:off x="430213" y="2370138"/>
            <a:ext cx="1646237" cy="128587"/>
          </a:xfrm>
          <a:custGeom>
            <a:avLst/>
            <a:gdLst>
              <a:gd name="T0" fmla="*/ 3851 w 106011"/>
              <a:gd name="T1" fmla="*/ 3595 h 8298"/>
              <a:gd name="T2" fmla="*/ 3851 w 106011"/>
              <a:gd name="T3" fmla="*/ 30874052 h 8298"/>
              <a:gd name="T4" fmla="*/ 396986020 w 106011"/>
              <a:gd name="T5" fmla="*/ 30874052 h 8298"/>
              <a:gd name="T6" fmla="*/ 396986020 w 106011"/>
              <a:gd name="T7" fmla="*/ 3595 h 8298"/>
              <a:gd name="T8" fmla="*/ 3851 w 106011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Google Shape;245;p19">
            <a:extLst>
              <a:ext uri="{FF2B5EF4-FFF2-40B4-BE49-F238E27FC236}">
                <a16:creationId xmlns:a16="http://schemas.microsoft.com/office/drawing/2014/main" id="{3BE46636-7D04-C16C-A7A3-FEF77C13A56C}"/>
              </a:ext>
            </a:extLst>
          </p:cNvPr>
          <p:cNvSpPr>
            <a:spLocks/>
          </p:cNvSpPr>
          <p:nvPr/>
        </p:nvSpPr>
        <p:spPr bwMode="auto">
          <a:xfrm>
            <a:off x="1598613" y="2370138"/>
            <a:ext cx="477837" cy="128587"/>
          </a:xfrm>
          <a:custGeom>
            <a:avLst/>
            <a:gdLst>
              <a:gd name="T0" fmla="*/ 0 w 30813"/>
              <a:gd name="T1" fmla="*/ 3595 h 8298"/>
              <a:gd name="T2" fmla="*/ 0 w 30813"/>
              <a:gd name="T3" fmla="*/ 30874052 h 8298"/>
              <a:gd name="T4" fmla="*/ 114913588 w 30813"/>
              <a:gd name="T5" fmla="*/ 30874052 h 8298"/>
              <a:gd name="T6" fmla="*/ 114913588 w 30813"/>
              <a:gd name="T7" fmla="*/ 3595 h 8298"/>
              <a:gd name="T8" fmla="*/ 0 w 30813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Google Shape;246;p19">
            <a:extLst>
              <a:ext uri="{FF2B5EF4-FFF2-40B4-BE49-F238E27FC236}">
                <a16:creationId xmlns:a16="http://schemas.microsoft.com/office/drawing/2014/main" id="{9579808A-F3E0-094D-A598-763917970FC5}"/>
              </a:ext>
            </a:extLst>
          </p:cNvPr>
          <p:cNvSpPr>
            <a:spLocks/>
          </p:cNvSpPr>
          <p:nvPr/>
        </p:nvSpPr>
        <p:spPr bwMode="auto">
          <a:xfrm>
            <a:off x="2665413" y="2370138"/>
            <a:ext cx="558800" cy="128587"/>
          </a:xfrm>
          <a:custGeom>
            <a:avLst/>
            <a:gdLst>
              <a:gd name="T0" fmla="*/ 3871 w 35945"/>
              <a:gd name="T1" fmla="*/ 3595 h 8298"/>
              <a:gd name="T2" fmla="*/ 3871 w 35945"/>
              <a:gd name="T3" fmla="*/ 30874052 h 8298"/>
              <a:gd name="T4" fmla="*/ 135049267 w 35945"/>
              <a:gd name="T5" fmla="*/ 30874052 h 8298"/>
              <a:gd name="T6" fmla="*/ 135049267 w 35945"/>
              <a:gd name="T7" fmla="*/ 3595 h 8298"/>
              <a:gd name="T8" fmla="*/ 3871 w 35945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Google Shape;247;p19">
            <a:extLst>
              <a:ext uri="{FF2B5EF4-FFF2-40B4-BE49-F238E27FC236}">
                <a16:creationId xmlns:a16="http://schemas.microsoft.com/office/drawing/2014/main" id="{F4105932-AFC2-29C6-EE28-187A95B20DEC}"/>
              </a:ext>
            </a:extLst>
          </p:cNvPr>
          <p:cNvSpPr>
            <a:spLocks/>
          </p:cNvSpPr>
          <p:nvPr/>
        </p:nvSpPr>
        <p:spPr bwMode="auto">
          <a:xfrm>
            <a:off x="0" y="3222625"/>
            <a:ext cx="1473200" cy="128588"/>
          </a:xfrm>
          <a:custGeom>
            <a:avLst/>
            <a:gdLst>
              <a:gd name="T0" fmla="*/ 3850 w 94909"/>
              <a:gd name="T1" fmla="*/ 3870 h 8274"/>
              <a:gd name="T2" fmla="*/ 3850 w 94909"/>
              <a:gd name="T3" fmla="*/ 31057779 h 8274"/>
              <a:gd name="T4" fmla="*/ 354948719 w 94909"/>
              <a:gd name="T5" fmla="*/ 31057779 h 8274"/>
              <a:gd name="T6" fmla="*/ 354948719 w 94909"/>
              <a:gd name="T7" fmla="*/ 3870 h 8274"/>
              <a:gd name="T8" fmla="*/ 3850 w 94909"/>
              <a:gd name="T9" fmla="*/ 3870 h 82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lnTo>
                  <a:pt x="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Google Shape;248;p19">
            <a:extLst>
              <a:ext uri="{FF2B5EF4-FFF2-40B4-BE49-F238E27FC236}">
                <a16:creationId xmlns:a16="http://schemas.microsoft.com/office/drawing/2014/main" id="{007418E4-549C-090D-5D4C-12929AFC1430}"/>
              </a:ext>
            </a:extLst>
          </p:cNvPr>
          <p:cNvSpPr>
            <a:spLocks/>
          </p:cNvSpPr>
          <p:nvPr/>
        </p:nvSpPr>
        <p:spPr bwMode="auto">
          <a:xfrm>
            <a:off x="2201863" y="2370138"/>
            <a:ext cx="128587" cy="128587"/>
          </a:xfrm>
          <a:custGeom>
            <a:avLst/>
            <a:gdLst>
              <a:gd name="T0" fmla="*/ 0 w 8298"/>
              <a:gd name="T1" fmla="*/ 3595 h 8298"/>
              <a:gd name="T2" fmla="*/ 0 w 8298"/>
              <a:gd name="T3" fmla="*/ 30874052 h 8298"/>
              <a:gd name="T4" fmla="*/ 30874052 w 8298"/>
              <a:gd name="T5" fmla="*/ 30874052 h 8298"/>
              <a:gd name="T6" fmla="*/ 30874052 w 8298"/>
              <a:gd name="T7" fmla="*/ 3595 h 8298"/>
              <a:gd name="T8" fmla="*/ 0 w 8298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Google Shape;249;p19">
            <a:extLst>
              <a:ext uri="{FF2B5EF4-FFF2-40B4-BE49-F238E27FC236}">
                <a16:creationId xmlns:a16="http://schemas.microsoft.com/office/drawing/2014/main" id="{1DAC7F77-DD2A-6041-34C9-A32B9B15AF84}"/>
              </a:ext>
            </a:extLst>
          </p:cNvPr>
          <p:cNvSpPr>
            <a:spLocks/>
          </p:cNvSpPr>
          <p:nvPr/>
        </p:nvSpPr>
        <p:spPr bwMode="auto">
          <a:xfrm>
            <a:off x="2406650" y="2370138"/>
            <a:ext cx="128588" cy="128587"/>
          </a:xfrm>
          <a:custGeom>
            <a:avLst/>
            <a:gdLst>
              <a:gd name="T0" fmla="*/ 3595 w 8298"/>
              <a:gd name="T1" fmla="*/ 3595 h 8298"/>
              <a:gd name="T2" fmla="*/ 3595 w 8298"/>
              <a:gd name="T3" fmla="*/ 30874052 h 8298"/>
              <a:gd name="T4" fmla="*/ 30874772 w 8298"/>
              <a:gd name="T5" fmla="*/ 30874052 h 8298"/>
              <a:gd name="T6" fmla="*/ 30874772 w 8298"/>
              <a:gd name="T7" fmla="*/ 3595 h 8298"/>
              <a:gd name="T8" fmla="*/ 3595 w 8298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Google Shape;250;p19">
            <a:extLst>
              <a:ext uri="{FF2B5EF4-FFF2-40B4-BE49-F238E27FC236}">
                <a16:creationId xmlns:a16="http://schemas.microsoft.com/office/drawing/2014/main" id="{CC221C65-7E4A-E593-E298-1E9DE8A9AAE8}"/>
              </a:ext>
            </a:extLst>
          </p:cNvPr>
          <p:cNvSpPr>
            <a:spLocks/>
          </p:cNvSpPr>
          <p:nvPr/>
        </p:nvSpPr>
        <p:spPr bwMode="auto">
          <a:xfrm>
            <a:off x="2060575" y="2795588"/>
            <a:ext cx="128588" cy="130175"/>
          </a:xfrm>
          <a:custGeom>
            <a:avLst/>
            <a:gdLst>
              <a:gd name="T0" fmla="*/ 0 w 8298"/>
              <a:gd name="T1" fmla="*/ 0 h 8297"/>
              <a:gd name="T2" fmla="*/ 0 w 8298"/>
              <a:gd name="T3" fmla="*/ 32043540 h 8297"/>
              <a:gd name="T4" fmla="*/ 30874772 w 8298"/>
              <a:gd name="T5" fmla="*/ 32043540 h 8297"/>
              <a:gd name="T6" fmla="*/ 30874772 w 8298"/>
              <a:gd name="T7" fmla="*/ 0 h 8297"/>
              <a:gd name="T8" fmla="*/ 0 w 8298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251;p19">
            <a:extLst>
              <a:ext uri="{FF2B5EF4-FFF2-40B4-BE49-F238E27FC236}">
                <a16:creationId xmlns:a16="http://schemas.microsoft.com/office/drawing/2014/main" id="{7FC0C21F-E148-3FA1-60F5-3B8028740E59}"/>
              </a:ext>
            </a:extLst>
          </p:cNvPr>
          <p:cNvSpPr>
            <a:spLocks/>
          </p:cNvSpPr>
          <p:nvPr/>
        </p:nvSpPr>
        <p:spPr bwMode="auto">
          <a:xfrm>
            <a:off x="1855788" y="2795588"/>
            <a:ext cx="128587" cy="130175"/>
          </a:xfrm>
          <a:custGeom>
            <a:avLst/>
            <a:gdLst>
              <a:gd name="T0" fmla="*/ 0 w 8273"/>
              <a:gd name="T1" fmla="*/ 0 h 8297"/>
              <a:gd name="T2" fmla="*/ 0 w 8273"/>
              <a:gd name="T3" fmla="*/ 32043540 h 8297"/>
              <a:gd name="T4" fmla="*/ 31064555 w 8273"/>
              <a:gd name="T5" fmla="*/ 32043540 h 8297"/>
              <a:gd name="T6" fmla="*/ 31064555 w 8273"/>
              <a:gd name="T7" fmla="*/ 0 h 8297"/>
              <a:gd name="T8" fmla="*/ 0 w 8273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" name="Google Shape;252;p19">
            <a:extLst>
              <a:ext uri="{FF2B5EF4-FFF2-40B4-BE49-F238E27FC236}">
                <a16:creationId xmlns:a16="http://schemas.microsoft.com/office/drawing/2014/main" id="{22873111-18A2-E186-1C16-0D1C5A12CFA3}"/>
              </a:ext>
            </a:extLst>
          </p:cNvPr>
          <p:cNvSpPr>
            <a:spLocks/>
          </p:cNvSpPr>
          <p:nvPr/>
        </p:nvSpPr>
        <p:spPr bwMode="auto">
          <a:xfrm>
            <a:off x="641350" y="2795588"/>
            <a:ext cx="128588" cy="130175"/>
          </a:xfrm>
          <a:custGeom>
            <a:avLst/>
            <a:gdLst>
              <a:gd name="T0" fmla="*/ 3595 w 8298"/>
              <a:gd name="T1" fmla="*/ 0 h 8297"/>
              <a:gd name="T2" fmla="*/ 3595 w 8298"/>
              <a:gd name="T3" fmla="*/ 32043540 h 8297"/>
              <a:gd name="T4" fmla="*/ 30874772 w 8298"/>
              <a:gd name="T5" fmla="*/ 32043540 h 8297"/>
              <a:gd name="T6" fmla="*/ 30874772 w 8298"/>
              <a:gd name="T7" fmla="*/ 0 h 8297"/>
              <a:gd name="T8" fmla="*/ 3595 w 8298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" name="Google Shape;253;p19">
            <a:extLst>
              <a:ext uri="{FF2B5EF4-FFF2-40B4-BE49-F238E27FC236}">
                <a16:creationId xmlns:a16="http://schemas.microsoft.com/office/drawing/2014/main" id="{F51EB9A7-0641-BA9F-BC70-4EE02CECCB40}"/>
              </a:ext>
            </a:extLst>
          </p:cNvPr>
          <p:cNvSpPr>
            <a:spLocks/>
          </p:cNvSpPr>
          <p:nvPr/>
        </p:nvSpPr>
        <p:spPr bwMode="auto">
          <a:xfrm>
            <a:off x="3094038" y="2582863"/>
            <a:ext cx="130175" cy="128587"/>
          </a:xfrm>
          <a:custGeom>
            <a:avLst/>
            <a:gdLst>
              <a:gd name="T0" fmla="*/ 0 w 8297"/>
              <a:gd name="T1" fmla="*/ 0 h 8298"/>
              <a:gd name="T2" fmla="*/ 0 w 8297"/>
              <a:gd name="T3" fmla="*/ 30874052 h 8298"/>
              <a:gd name="T4" fmla="*/ 32043540 w 8297"/>
              <a:gd name="T5" fmla="*/ 30874052 h 8298"/>
              <a:gd name="T6" fmla="*/ 32043540 w 8297"/>
              <a:gd name="T7" fmla="*/ 0 h 8298"/>
              <a:gd name="T8" fmla="*/ 0 w 8297"/>
              <a:gd name="T9" fmla="*/ 0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5" name="Google Shape;254;p19">
            <a:extLst>
              <a:ext uri="{FF2B5EF4-FFF2-40B4-BE49-F238E27FC236}">
                <a16:creationId xmlns:a16="http://schemas.microsoft.com/office/drawing/2014/main" id="{FF373BD1-986D-E6F4-A4D5-F1D9B739AF5B}"/>
              </a:ext>
            </a:extLst>
          </p:cNvPr>
          <p:cNvSpPr>
            <a:spLocks/>
          </p:cNvSpPr>
          <p:nvPr/>
        </p:nvSpPr>
        <p:spPr bwMode="auto">
          <a:xfrm>
            <a:off x="192088" y="2370138"/>
            <a:ext cx="128587" cy="128587"/>
          </a:xfrm>
          <a:custGeom>
            <a:avLst/>
            <a:gdLst>
              <a:gd name="T0" fmla="*/ 3595 w 8298"/>
              <a:gd name="T1" fmla="*/ 3595 h 8298"/>
              <a:gd name="T2" fmla="*/ 3595 w 8298"/>
              <a:gd name="T3" fmla="*/ 30874052 h 8298"/>
              <a:gd name="T4" fmla="*/ 30874052 w 8298"/>
              <a:gd name="T5" fmla="*/ 30874052 h 8298"/>
              <a:gd name="T6" fmla="*/ 30874052 w 8298"/>
              <a:gd name="T7" fmla="*/ 3595 h 8298"/>
              <a:gd name="T8" fmla="*/ 3595 w 8298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6" name="Google Shape;255;p19">
            <a:extLst>
              <a:ext uri="{FF2B5EF4-FFF2-40B4-BE49-F238E27FC236}">
                <a16:creationId xmlns:a16="http://schemas.microsoft.com/office/drawing/2014/main" id="{B6455112-5A49-05E7-9CA2-77BA2264281A}"/>
              </a:ext>
            </a:extLst>
          </p:cNvPr>
          <p:cNvSpPr>
            <a:spLocks/>
          </p:cNvSpPr>
          <p:nvPr/>
        </p:nvSpPr>
        <p:spPr bwMode="auto">
          <a:xfrm>
            <a:off x="1339850" y="3009900"/>
            <a:ext cx="1644650" cy="128588"/>
          </a:xfrm>
          <a:custGeom>
            <a:avLst/>
            <a:gdLst>
              <a:gd name="T0" fmla="*/ 3848 w 105987"/>
              <a:gd name="T1" fmla="*/ 0 h 8297"/>
              <a:gd name="T2" fmla="*/ 3848 w 105987"/>
              <a:gd name="T3" fmla="*/ 30885824 h 8297"/>
              <a:gd name="T4" fmla="*/ 396018319 w 105987"/>
              <a:gd name="T5" fmla="*/ 30885824 h 8297"/>
              <a:gd name="T6" fmla="*/ 396018319 w 105987"/>
              <a:gd name="T7" fmla="*/ 0 h 8297"/>
              <a:gd name="T8" fmla="*/ 3848 w 105987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" name="Google Shape;256;p19">
            <a:extLst>
              <a:ext uri="{FF2B5EF4-FFF2-40B4-BE49-F238E27FC236}">
                <a16:creationId xmlns:a16="http://schemas.microsoft.com/office/drawing/2014/main" id="{B3E259A4-B5D6-63AD-35A6-1F186C447284}"/>
              </a:ext>
            </a:extLst>
          </p:cNvPr>
          <p:cNvSpPr>
            <a:spLocks/>
          </p:cNvSpPr>
          <p:nvPr/>
        </p:nvSpPr>
        <p:spPr bwMode="auto">
          <a:xfrm>
            <a:off x="1339850" y="3009900"/>
            <a:ext cx="477838" cy="128588"/>
          </a:xfrm>
          <a:custGeom>
            <a:avLst/>
            <a:gdLst>
              <a:gd name="T0" fmla="*/ 3846 w 30814"/>
              <a:gd name="T1" fmla="*/ 0 h 8297"/>
              <a:gd name="T2" fmla="*/ 3846 w 30814"/>
              <a:gd name="T3" fmla="*/ 30885824 h 8297"/>
              <a:gd name="T4" fmla="*/ 114902997 w 30814"/>
              <a:gd name="T5" fmla="*/ 30885824 h 8297"/>
              <a:gd name="T6" fmla="*/ 114902997 w 30814"/>
              <a:gd name="T7" fmla="*/ 0 h 8297"/>
              <a:gd name="T8" fmla="*/ 3846 w 30814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257;p19">
            <a:extLst>
              <a:ext uri="{FF2B5EF4-FFF2-40B4-BE49-F238E27FC236}">
                <a16:creationId xmlns:a16="http://schemas.microsoft.com/office/drawing/2014/main" id="{0B283EC4-05BF-9254-10C1-9552D106F7BB}"/>
              </a:ext>
            </a:extLst>
          </p:cNvPr>
          <p:cNvSpPr>
            <a:spLocks/>
          </p:cNvSpPr>
          <p:nvPr/>
        </p:nvSpPr>
        <p:spPr bwMode="auto">
          <a:xfrm>
            <a:off x="0" y="3009900"/>
            <a:ext cx="749300" cy="128588"/>
          </a:xfrm>
          <a:custGeom>
            <a:avLst/>
            <a:gdLst>
              <a:gd name="T0" fmla="*/ 3846 w 48318"/>
              <a:gd name="T1" fmla="*/ 0 h 8273"/>
              <a:gd name="T2" fmla="*/ 3846 w 48318"/>
              <a:gd name="T3" fmla="*/ 31065279 h 8273"/>
              <a:gd name="T4" fmla="*/ 180197718 w 48318"/>
              <a:gd name="T5" fmla="*/ 31065279 h 8273"/>
              <a:gd name="T6" fmla="*/ 180197718 w 48318"/>
              <a:gd name="T7" fmla="*/ 0 h 8273"/>
              <a:gd name="T8" fmla="*/ 3846 w 48318"/>
              <a:gd name="T9" fmla="*/ 0 h 8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" name="Google Shape;258;p19">
            <a:extLst>
              <a:ext uri="{FF2B5EF4-FFF2-40B4-BE49-F238E27FC236}">
                <a16:creationId xmlns:a16="http://schemas.microsoft.com/office/drawing/2014/main" id="{3B0824EB-59DC-BA8A-769F-BC1381C14372}"/>
              </a:ext>
            </a:extLst>
          </p:cNvPr>
          <p:cNvSpPr>
            <a:spLocks/>
          </p:cNvSpPr>
          <p:nvPr/>
        </p:nvSpPr>
        <p:spPr bwMode="auto">
          <a:xfrm>
            <a:off x="1084263" y="3009900"/>
            <a:ext cx="128587" cy="128588"/>
          </a:xfrm>
          <a:custGeom>
            <a:avLst/>
            <a:gdLst>
              <a:gd name="T0" fmla="*/ 0 w 8298"/>
              <a:gd name="T1" fmla="*/ 0 h 8297"/>
              <a:gd name="T2" fmla="*/ 0 w 8298"/>
              <a:gd name="T3" fmla="*/ 30885824 h 8297"/>
              <a:gd name="T4" fmla="*/ 30874052 w 8298"/>
              <a:gd name="T5" fmla="*/ 30885824 h 8297"/>
              <a:gd name="T6" fmla="*/ 30874052 w 8298"/>
              <a:gd name="T7" fmla="*/ 0 h 8297"/>
              <a:gd name="T8" fmla="*/ 0 w 8298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0" name="Google Shape;259;p19">
            <a:extLst>
              <a:ext uri="{FF2B5EF4-FFF2-40B4-BE49-F238E27FC236}">
                <a16:creationId xmlns:a16="http://schemas.microsoft.com/office/drawing/2014/main" id="{85EC2738-A8EB-7056-7848-B81D77633FF5}"/>
              </a:ext>
            </a:extLst>
          </p:cNvPr>
          <p:cNvSpPr>
            <a:spLocks/>
          </p:cNvSpPr>
          <p:nvPr/>
        </p:nvSpPr>
        <p:spPr bwMode="auto">
          <a:xfrm>
            <a:off x="879475" y="3009900"/>
            <a:ext cx="128588" cy="128588"/>
          </a:xfrm>
          <a:custGeom>
            <a:avLst/>
            <a:gdLst>
              <a:gd name="T0" fmla="*/ 0 w 8297"/>
              <a:gd name="T1" fmla="*/ 0 h 8297"/>
              <a:gd name="T2" fmla="*/ 0 w 8297"/>
              <a:gd name="T3" fmla="*/ 30885824 h 8297"/>
              <a:gd name="T4" fmla="*/ 30885824 w 8297"/>
              <a:gd name="T5" fmla="*/ 30885824 h 8297"/>
              <a:gd name="T6" fmla="*/ 30885824 w 8297"/>
              <a:gd name="T7" fmla="*/ 0 h 8297"/>
              <a:gd name="T8" fmla="*/ 0 w 8297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1" name="Google Shape;260;p19">
            <a:extLst>
              <a:ext uri="{FF2B5EF4-FFF2-40B4-BE49-F238E27FC236}">
                <a16:creationId xmlns:a16="http://schemas.microsoft.com/office/drawing/2014/main" id="{F8321AFA-8CCD-2192-CF06-11AC910D8C18}"/>
              </a:ext>
            </a:extLst>
          </p:cNvPr>
          <p:cNvSpPr>
            <a:spLocks/>
          </p:cNvSpPr>
          <p:nvPr/>
        </p:nvSpPr>
        <p:spPr bwMode="auto">
          <a:xfrm>
            <a:off x="533400" y="3435350"/>
            <a:ext cx="128588" cy="128588"/>
          </a:xfrm>
          <a:custGeom>
            <a:avLst/>
            <a:gdLst>
              <a:gd name="T0" fmla="*/ 0 w 8297"/>
              <a:gd name="T1" fmla="*/ 3595 h 8298"/>
              <a:gd name="T2" fmla="*/ 0 w 8297"/>
              <a:gd name="T3" fmla="*/ 30874772 h 8298"/>
              <a:gd name="T4" fmla="*/ 30885824 w 8297"/>
              <a:gd name="T5" fmla="*/ 30874772 h 8298"/>
              <a:gd name="T6" fmla="*/ 30885824 w 8297"/>
              <a:gd name="T7" fmla="*/ 3595 h 8298"/>
              <a:gd name="T8" fmla="*/ 0 w 8297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2" name="Google Shape;261;p19">
            <a:extLst>
              <a:ext uri="{FF2B5EF4-FFF2-40B4-BE49-F238E27FC236}">
                <a16:creationId xmlns:a16="http://schemas.microsoft.com/office/drawing/2014/main" id="{F8BE9B67-A054-2FEA-2E3D-FE7F86C0DC83}"/>
              </a:ext>
            </a:extLst>
          </p:cNvPr>
          <p:cNvSpPr>
            <a:spLocks/>
          </p:cNvSpPr>
          <p:nvPr/>
        </p:nvSpPr>
        <p:spPr bwMode="auto">
          <a:xfrm>
            <a:off x="338138" y="3435350"/>
            <a:ext cx="128587" cy="128588"/>
          </a:xfrm>
          <a:custGeom>
            <a:avLst/>
            <a:gdLst>
              <a:gd name="T0" fmla="*/ 0 w 8297"/>
              <a:gd name="T1" fmla="*/ 3595 h 8298"/>
              <a:gd name="T2" fmla="*/ 0 w 8297"/>
              <a:gd name="T3" fmla="*/ 30874772 h 8298"/>
              <a:gd name="T4" fmla="*/ 30885103 w 8297"/>
              <a:gd name="T5" fmla="*/ 30874772 h 8298"/>
              <a:gd name="T6" fmla="*/ 30885103 w 8297"/>
              <a:gd name="T7" fmla="*/ 3595 h 8298"/>
              <a:gd name="T8" fmla="*/ 0 w 8297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3" name="Google Shape;262;p19">
            <a:extLst>
              <a:ext uri="{FF2B5EF4-FFF2-40B4-BE49-F238E27FC236}">
                <a16:creationId xmlns:a16="http://schemas.microsoft.com/office/drawing/2014/main" id="{47635083-F0EE-5C63-4B87-74627DB57D00}"/>
              </a:ext>
            </a:extLst>
          </p:cNvPr>
          <p:cNvSpPr>
            <a:spLocks/>
          </p:cNvSpPr>
          <p:nvPr/>
        </p:nvSpPr>
        <p:spPr bwMode="auto">
          <a:xfrm>
            <a:off x="142875" y="3435350"/>
            <a:ext cx="128588" cy="128588"/>
          </a:xfrm>
          <a:custGeom>
            <a:avLst/>
            <a:gdLst>
              <a:gd name="T0" fmla="*/ 0 w 8298"/>
              <a:gd name="T1" fmla="*/ 3595 h 8298"/>
              <a:gd name="T2" fmla="*/ 0 w 8298"/>
              <a:gd name="T3" fmla="*/ 30874772 h 8298"/>
              <a:gd name="T4" fmla="*/ 30874772 w 8298"/>
              <a:gd name="T5" fmla="*/ 30874772 h 8298"/>
              <a:gd name="T6" fmla="*/ 30874772 w 8298"/>
              <a:gd name="T7" fmla="*/ 3595 h 8298"/>
              <a:gd name="T8" fmla="*/ 0 w 8298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" name="Google Shape;263;p19">
            <a:extLst>
              <a:ext uri="{FF2B5EF4-FFF2-40B4-BE49-F238E27FC236}">
                <a16:creationId xmlns:a16="http://schemas.microsoft.com/office/drawing/2014/main" id="{A37A5CE7-1A37-00C0-491E-811261EBCFB3}"/>
              </a:ext>
            </a:extLst>
          </p:cNvPr>
          <p:cNvSpPr>
            <a:spLocks/>
          </p:cNvSpPr>
          <p:nvPr/>
        </p:nvSpPr>
        <p:spPr bwMode="auto">
          <a:xfrm>
            <a:off x="3094038" y="3009900"/>
            <a:ext cx="130175" cy="128588"/>
          </a:xfrm>
          <a:custGeom>
            <a:avLst/>
            <a:gdLst>
              <a:gd name="T0" fmla="*/ 0 w 8297"/>
              <a:gd name="T1" fmla="*/ 0 h 8297"/>
              <a:gd name="T2" fmla="*/ 0 w 8297"/>
              <a:gd name="T3" fmla="*/ 30885824 h 8297"/>
              <a:gd name="T4" fmla="*/ 32043540 w 8297"/>
              <a:gd name="T5" fmla="*/ 30885824 h 8297"/>
              <a:gd name="T6" fmla="*/ 32043540 w 8297"/>
              <a:gd name="T7" fmla="*/ 0 h 8297"/>
              <a:gd name="T8" fmla="*/ 0 w 8297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5" name="Google Shape;264;p19">
            <a:extLst>
              <a:ext uri="{FF2B5EF4-FFF2-40B4-BE49-F238E27FC236}">
                <a16:creationId xmlns:a16="http://schemas.microsoft.com/office/drawing/2014/main" id="{B0C80F76-3AC8-F7B7-4142-C3F41F99A9AD}"/>
              </a:ext>
            </a:extLst>
          </p:cNvPr>
          <p:cNvSpPr>
            <a:spLocks/>
          </p:cNvSpPr>
          <p:nvPr/>
        </p:nvSpPr>
        <p:spPr bwMode="auto">
          <a:xfrm>
            <a:off x="1676400" y="2582863"/>
            <a:ext cx="1314450" cy="128587"/>
          </a:xfrm>
          <a:custGeom>
            <a:avLst/>
            <a:gdLst>
              <a:gd name="T0" fmla="*/ 3847 w 84742"/>
              <a:gd name="T1" fmla="*/ 0 h 8298"/>
              <a:gd name="T2" fmla="*/ 3847 w 84742"/>
              <a:gd name="T3" fmla="*/ 30874052 h 8298"/>
              <a:gd name="T4" fmla="*/ 316249253 w 84742"/>
              <a:gd name="T5" fmla="*/ 30874052 h 8298"/>
              <a:gd name="T6" fmla="*/ 316249253 w 84742"/>
              <a:gd name="T7" fmla="*/ 0 h 8298"/>
              <a:gd name="T8" fmla="*/ 3847 w 84742"/>
              <a:gd name="T9" fmla="*/ 0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6" name="Google Shape;265;p19">
            <a:extLst>
              <a:ext uri="{FF2B5EF4-FFF2-40B4-BE49-F238E27FC236}">
                <a16:creationId xmlns:a16="http://schemas.microsoft.com/office/drawing/2014/main" id="{ED9DFFF5-7C9B-BCCD-34C9-10475ABD39D6}"/>
              </a:ext>
            </a:extLst>
          </p:cNvPr>
          <p:cNvSpPr>
            <a:spLocks/>
          </p:cNvSpPr>
          <p:nvPr/>
        </p:nvSpPr>
        <p:spPr bwMode="auto">
          <a:xfrm>
            <a:off x="2266950" y="2795588"/>
            <a:ext cx="957263" cy="130175"/>
          </a:xfrm>
          <a:custGeom>
            <a:avLst/>
            <a:gdLst>
              <a:gd name="T0" fmla="*/ 3868 w 61626"/>
              <a:gd name="T1" fmla="*/ 0 h 8297"/>
              <a:gd name="T2" fmla="*/ 3868 w 61626"/>
              <a:gd name="T3" fmla="*/ 32043540 h 8297"/>
              <a:gd name="T4" fmla="*/ 230975464 w 61626"/>
              <a:gd name="T5" fmla="*/ 32043540 h 8297"/>
              <a:gd name="T6" fmla="*/ 230975464 w 61626"/>
              <a:gd name="T7" fmla="*/ 0 h 8297"/>
              <a:gd name="T8" fmla="*/ 3868 w 61626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7" name="Google Shape;266;p19">
            <a:extLst>
              <a:ext uri="{FF2B5EF4-FFF2-40B4-BE49-F238E27FC236}">
                <a16:creationId xmlns:a16="http://schemas.microsoft.com/office/drawing/2014/main" id="{7BCFF30F-F261-B13D-69ED-24EC4F495F05}"/>
              </a:ext>
            </a:extLst>
          </p:cNvPr>
          <p:cNvSpPr>
            <a:spLocks/>
          </p:cNvSpPr>
          <p:nvPr/>
        </p:nvSpPr>
        <p:spPr bwMode="auto">
          <a:xfrm>
            <a:off x="641350" y="2795588"/>
            <a:ext cx="896938" cy="130175"/>
          </a:xfrm>
          <a:custGeom>
            <a:avLst/>
            <a:gdLst>
              <a:gd name="T0" fmla="*/ 3851 w 57766"/>
              <a:gd name="T1" fmla="*/ 0 h 8297"/>
              <a:gd name="T2" fmla="*/ 3851 w 57766"/>
              <a:gd name="T3" fmla="*/ 32043540 h 8297"/>
              <a:gd name="T4" fmla="*/ 216239445 w 57766"/>
              <a:gd name="T5" fmla="*/ 32043540 h 8297"/>
              <a:gd name="T6" fmla="*/ 216239445 w 57766"/>
              <a:gd name="T7" fmla="*/ 0 h 8297"/>
              <a:gd name="T8" fmla="*/ 3851 w 57766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8" name="Google Shape;267;p19">
            <a:extLst>
              <a:ext uri="{FF2B5EF4-FFF2-40B4-BE49-F238E27FC236}">
                <a16:creationId xmlns:a16="http://schemas.microsoft.com/office/drawing/2014/main" id="{31937EF2-009D-8A60-0744-CEEEA59EFC1C}"/>
              </a:ext>
            </a:extLst>
          </p:cNvPr>
          <p:cNvSpPr>
            <a:spLocks/>
          </p:cNvSpPr>
          <p:nvPr/>
        </p:nvSpPr>
        <p:spPr bwMode="auto">
          <a:xfrm>
            <a:off x="0" y="2795588"/>
            <a:ext cx="449263" cy="130175"/>
          </a:xfrm>
          <a:custGeom>
            <a:avLst/>
            <a:gdLst>
              <a:gd name="T0" fmla="*/ 3846 w 28967"/>
              <a:gd name="T1" fmla="*/ 0 h 8297"/>
              <a:gd name="T2" fmla="*/ 3846 w 28967"/>
              <a:gd name="T3" fmla="*/ 32043540 h 8297"/>
              <a:gd name="T4" fmla="*/ 108067456 w 28967"/>
              <a:gd name="T5" fmla="*/ 32043540 h 8297"/>
              <a:gd name="T6" fmla="*/ 108067456 w 28967"/>
              <a:gd name="T7" fmla="*/ 0 h 8297"/>
              <a:gd name="T8" fmla="*/ 3846 w 28967"/>
              <a:gd name="T9" fmla="*/ 0 h 8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9" name="Google Shape;268;p19">
            <a:extLst>
              <a:ext uri="{FF2B5EF4-FFF2-40B4-BE49-F238E27FC236}">
                <a16:creationId xmlns:a16="http://schemas.microsoft.com/office/drawing/2014/main" id="{063CC98F-A226-D3B3-6623-FE762D9D3EC8}"/>
              </a:ext>
            </a:extLst>
          </p:cNvPr>
          <p:cNvSpPr>
            <a:spLocks/>
          </p:cNvSpPr>
          <p:nvPr/>
        </p:nvSpPr>
        <p:spPr bwMode="auto">
          <a:xfrm>
            <a:off x="1676400" y="3222625"/>
            <a:ext cx="1547813" cy="128588"/>
          </a:xfrm>
          <a:custGeom>
            <a:avLst/>
            <a:gdLst>
              <a:gd name="T0" fmla="*/ 3850 w 99704"/>
              <a:gd name="T1" fmla="*/ 3595 h 8298"/>
              <a:gd name="T2" fmla="*/ 3850 w 99704"/>
              <a:gd name="T3" fmla="*/ 30878383 h 8298"/>
              <a:gd name="T4" fmla="*/ 373018447 w 99704"/>
              <a:gd name="T5" fmla="*/ 30878383 h 8298"/>
              <a:gd name="T6" fmla="*/ 373018447 w 99704"/>
              <a:gd name="T7" fmla="*/ 3595 h 8298"/>
              <a:gd name="T8" fmla="*/ 3850 w 99704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0" name="Google Shape;269;p19">
            <a:extLst>
              <a:ext uri="{FF2B5EF4-FFF2-40B4-BE49-F238E27FC236}">
                <a16:creationId xmlns:a16="http://schemas.microsoft.com/office/drawing/2014/main" id="{4FEEDCFA-6AD4-5B99-2314-FC7BC456F006}"/>
              </a:ext>
            </a:extLst>
          </p:cNvPr>
          <p:cNvSpPr>
            <a:spLocks/>
          </p:cNvSpPr>
          <p:nvPr/>
        </p:nvSpPr>
        <p:spPr bwMode="auto">
          <a:xfrm>
            <a:off x="2522538" y="3435350"/>
            <a:ext cx="701675" cy="128588"/>
          </a:xfrm>
          <a:custGeom>
            <a:avLst/>
            <a:gdLst>
              <a:gd name="T0" fmla="*/ 0 w 45176"/>
              <a:gd name="T1" fmla="*/ 3595 h 8298"/>
              <a:gd name="T2" fmla="*/ 0 w 45176"/>
              <a:gd name="T3" fmla="*/ 30874772 h 8298"/>
              <a:gd name="T4" fmla="*/ 169274854 w 45176"/>
              <a:gd name="T5" fmla="*/ 30874772 h 8298"/>
              <a:gd name="T6" fmla="*/ 169274854 w 45176"/>
              <a:gd name="T7" fmla="*/ 3595 h 8298"/>
              <a:gd name="T8" fmla="*/ 0 w 45176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1" name="Google Shape;270;p19">
            <a:extLst>
              <a:ext uri="{FF2B5EF4-FFF2-40B4-BE49-F238E27FC236}">
                <a16:creationId xmlns:a16="http://schemas.microsoft.com/office/drawing/2014/main" id="{156036B7-6F16-AFAC-B858-76339541BB02}"/>
              </a:ext>
            </a:extLst>
          </p:cNvPr>
          <p:cNvSpPr>
            <a:spLocks/>
          </p:cNvSpPr>
          <p:nvPr/>
        </p:nvSpPr>
        <p:spPr bwMode="auto">
          <a:xfrm>
            <a:off x="0" y="2582863"/>
            <a:ext cx="1277938" cy="128587"/>
          </a:xfrm>
          <a:custGeom>
            <a:avLst/>
            <a:gdLst>
              <a:gd name="T0" fmla="*/ 3849 w 82344"/>
              <a:gd name="T1" fmla="*/ 0 h 8298"/>
              <a:gd name="T2" fmla="*/ 3849 w 82344"/>
              <a:gd name="T3" fmla="*/ 30874052 h 8298"/>
              <a:gd name="T4" fmla="*/ 307793891 w 82344"/>
              <a:gd name="T5" fmla="*/ 30874052 h 8298"/>
              <a:gd name="T6" fmla="*/ 307793891 w 82344"/>
              <a:gd name="T7" fmla="*/ 0 h 8298"/>
              <a:gd name="T8" fmla="*/ 3849 w 82344"/>
              <a:gd name="T9" fmla="*/ 0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2" name="Google Shape;271;p19">
            <a:extLst>
              <a:ext uri="{FF2B5EF4-FFF2-40B4-BE49-F238E27FC236}">
                <a16:creationId xmlns:a16="http://schemas.microsoft.com/office/drawing/2014/main" id="{307ECDE4-3C53-99AB-4EFE-56F5DF841A5E}"/>
              </a:ext>
            </a:extLst>
          </p:cNvPr>
          <p:cNvSpPr>
            <a:spLocks/>
          </p:cNvSpPr>
          <p:nvPr/>
        </p:nvSpPr>
        <p:spPr bwMode="auto">
          <a:xfrm>
            <a:off x="812800" y="3435350"/>
            <a:ext cx="1562100" cy="128588"/>
          </a:xfrm>
          <a:custGeom>
            <a:avLst/>
            <a:gdLst>
              <a:gd name="T0" fmla="*/ 0 w 100711"/>
              <a:gd name="T1" fmla="*/ 3595 h 8298"/>
              <a:gd name="T2" fmla="*/ 0 w 100711"/>
              <a:gd name="T3" fmla="*/ 30874772 h 8298"/>
              <a:gd name="T4" fmla="*/ 375809919 w 100711"/>
              <a:gd name="T5" fmla="*/ 30874772 h 8298"/>
              <a:gd name="T6" fmla="*/ 375809919 w 100711"/>
              <a:gd name="T7" fmla="*/ 3595 h 8298"/>
              <a:gd name="T8" fmla="*/ 0 w 100711"/>
              <a:gd name="T9" fmla="*/ 3595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3" name="Google Shape;272;p19">
            <a:extLst>
              <a:ext uri="{FF2B5EF4-FFF2-40B4-BE49-F238E27FC236}">
                <a16:creationId xmlns:a16="http://schemas.microsoft.com/office/drawing/2014/main" id="{5DCF38A4-58A6-C024-5236-94509BD9BF3A}"/>
              </a:ext>
            </a:extLst>
          </p:cNvPr>
          <p:cNvSpPr>
            <a:spLocks/>
          </p:cNvSpPr>
          <p:nvPr/>
        </p:nvSpPr>
        <p:spPr bwMode="auto">
          <a:xfrm>
            <a:off x="3224213" y="1474788"/>
            <a:ext cx="1085850" cy="2771775"/>
          </a:xfrm>
          <a:custGeom>
            <a:avLst/>
            <a:gdLst>
              <a:gd name="T0" fmla="*/ 3846 w 70019"/>
              <a:gd name="T1" fmla="*/ 3847 h 178667"/>
              <a:gd name="T2" fmla="*/ 3846 w 70019"/>
              <a:gd name="T3" fmla="*/ 82459123 h 178667"/>
              <a:gd name="T4" fmla="*/ 27725828 w 70019"/>
              <a:gd name="T5" fmla="*/ 82459123 h 178667"/>
              <a:gd name="T6" fmla="*/ 110004550 w 70019"/>
              <a:gd name="T7" fmla="*/ 171183196 h 178667"/>
              <a:gd name="T8" fmla="*/ 110004550 w 70019"/>
              <a:gd name="T9" fmla="*/ 224989718 h 178667"/>
              <a:gd name="T10" fmla="*/ 172516208 w 70019"/>
              <a:gd name="T11" fmla="*/ 331979439 h 178667"/>
              <a:gd name="T12" fmla="*/ 172516208 w 70019"/>
              <a:gd name="T13" fmla="*/ 335111797 h 178667"/>
              <a:gd name="T14" fmla="*/ 110004550 w 70019"/>
              <a:gd name="T15" fmla="*/ 442101502 h 178667"/>
              <a:gd name="T16" fmla="*/ 110004550 w 70019"/>
              <a:gd name="T17" fmla="*/ 495997553 h 178667"/>
              <a:gd name="T18" fmla="*/ 27725828 w 70019"/>
              <a:gd name="T19" fmla="*/ 585528366 h 178667"/>
              <a:gd name="T20" fmla="*/ 3846 w 70019"/>
              <a:gd name="T21" fmla="*/ 585528366 h 178667"/>
              <a:gd name="T22" fmla="*/ 3846 w 70019"/>
              <a:gd name="T23" fmla="*/ 667087373 h 178667"/>
              <a:gd name="T24" fmla="*/ 27725828 w 70019"/>
              <a:gd name="T25" fmla="*/ 667087373 h 178667"/>
              <a:gd name="T26" fmla="*/ 155166102 w 70019"/>
              <a:gd name="T27" fmla="*/ 618385039 h 178667"/>
              <a:gd name="T28" fmla="*/ 201849495 w 70019"/>
              <a:gd name="T29" fmla="*/ 482477760 h 178667"/>
              <a:gd name="T30" fmla="*/ 201849495 w 70019"/>
              <a:gd name="T31" fmla="*/ 432610321 h 178667"/>
              <a:gd name="T32" fmla="*/ 212131907 w 70019"/>
              <a:gd name="T33" fmla="*/ 389814588 h 178667"/>
              <a:gd name="T34" fmla="*/ 240570076 w 70019"/>
              <a:gd name="T35" fmla="*/ 373968680 h 178667"/>
              <a:gd name="T36" fmla="*/ 261142591 w 70019"/>
              <a:gd name="T37" fmla="*/ 373968680 h 178667"/>
              <a:gd name="T38" fmla="*/ 261142591 w 70019"/>
              <a:gd name="T39" fmla="*/ 292405578 h 178667"/>
              <a:gd name="T40" fmla="*/ 240570076 w 70019"/>
              <a:gd name="T41" fmla="*/ 292405578 h 178667"/>
              <a:gd name="T42" fmla="*/ 212131907 w 70019"/>
              <a:gd name="T43" fmla="*/ 276559918 h 178667"/>
              <a:gd name="T44" fmla="*/ 201849495 w 70019"/>
              <a:gd name="T45" fmla="*/ 233763936 h 178667"/>
              <a:gd name="T46" fmla="*/ 201849495 w 70019"/>
              <a:gd name="T47" fmla="*/ 185419968 h 178667"/>
              <a:gd name="T48" fmla="*/ 155524196 w 70019"/>
              <a:gd name="T49" fmla="*/ 49154323 h 178667"/>
              <a:gd name="T50" fmla="*/ 27725828 w 70019"/>
              <a:gd name="T51" fmla="*/ 3847 h 178667"/>
              <a:gd name="T52" fmla="*/ 3846 w 70019"/>
              <a:gd name="T53" fmla="*/ 3847 h 17866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4" name="Google Shape;273;p19">
            <a:extLst>
              <a:ext uri="{FF2B5EF4-FFF2-40B4-BE49-F238E27FC236}">
                <a16:creationId xmlns:a16="http://schemas.microsoft.com/office/drawing/2014/main" id="{D6D4ED9D-54C4-9068-6F14-1B7B55620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46588"/>
            <a:ext cx="1085850" cy="6969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2329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1_Blank slide">
    <p:bg>
      <p:bgPr>
        <a:solidFill>
          <a:srgbClr val="2E2E2E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;p3">
            <a:extLst>
              <a:ext uri="{FF2B5EF4-FFF2-40B4-BE49-F238E27FC236}">
                <a16:creationId xmlns:a16="http://schemas.microsoft.com/office/drawing/2014/main" id="{48ED062A-5C88-6D0B-1137-C30CD69FA6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601663"/>
            <a:ext cx="430212" cy="223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1</a:t>
            </a:r>
          </a:p>
        </p:txBody>
      </p:sp>
      <p:sp>
        <p:nvSpPr>
          <p:cNvPr id="3" name="Google Shape;35;p3">
            <a:extLst>
              <a:ext uri="{FF2B5EF4-FFF2-40B4-BE49-F238E27FC236}">
                <a16:creationId xmlns:a16="http://schemas.microsoft.com/office/drawing/2014/main" id="{B82AEB14-2E91-9B60-FA52-36265D71E1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865188"/>
            <a:ext cx="430212" cy="223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2</a:t>
            </a:r>
          </a:p>
        </p:txBody>
      </p:sp>
      <p:sp>
        <p:nvSpPr>
          <p:cNvPr id="4" name="Google Shape;36;p3">
            <a:extLst>
              <a:ext uri="{FF2B5EF4-FFF2-40B4-BE49-F238E27FC236}">
                <a16:creationId xmlns:a16="http://schemas.microsoft.com/office/drawing/2014/main" id="{8B9D5DE8-6413-666F-F350-41262FBCB9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1128713"/>
            <a:ext cx="430212" cy="223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3</a:t>
            </a:r>
          </a:p>
        </p:txBody>
      </p:sp>
      <p:sp>
        <p:nvSpPr>
          <p:cNvPr id="5" name="Google Shape;37;p3">
            <a:extLst>
              <a:ext uri="{FF2B5EF4-FFF2-40B4-BE49-F238E27FC236}">
                <a16:creationId xmlns:a16="http://schemas.microsoft.com/office/drawing/2014/main" id="{32FDAB42-A66F-26F8-E2D2-5B64C7A206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1393825"/>
            <a:ext cx="430212" cy="222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4</a:t>
            </a:r>
          </a:p>
        </p:txBody>
      </p:sp>
      <p:sp>
        <p:nvSpPr>
          <p:cNvPr id="6" name="Google Shape;38;p3">
            <a:extLst>
              <a:ext uri="{FF2B5EF4-FFF2-40B4-BE49-F238E27FC236}">
                <a16:creationId xmlns:a16="http://schemas.microsoft.com/office/drawing/2014/main" id="{2213614A-AFDD-7040-1F75-C44824D99B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1657350"/>
            <a:ext cx="430212" cy="222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5</a:t>
            </a:r>
          </a:p>
        </p:txBody>
      </p:sp>
      <p:sp>
        <p:nvSpPr>
          <p:cNvPr id="7" name="Google Shape;39;p3">
            <a:extLst>
              <a:ext uri="{FF2B5EF4-FFF2-40B4-BE49-F238E27FC236}">
                <a16:creationId xmlns:a16="http://schemas.microsoft.com/office/drawing/2014/main" id="{D538C64B-CC85-EA5F-78E5-DEAC4B8D0B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1920875"/>
            <a:ext cx="430212" cy="2238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6</a:t>
            </a:r>
          </a:p>
        </p:txBody>
      </p:sp>
      <p:sp>
        <p:nvSpPr>
          <p:cNvPr id="8" name="Google Shape;40;p3">
            <a:extLst>
              <a:ext uri="{FF2B5EF4-FFF2-40B4-BE49-F238E27FC236}">
                <a16:creationId xmlns:a16="http://schemas.microsoft.com/office/drawing/2014/main" id="{A6C35B2A-D835-4AA9-2F21-F9724D19EB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2184400"/>
            <a:ext cx="430212" cy="2238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7</a:t>
            </a:r>
          </a:p>
        </p:txBody>
      </p:sp>
      <p:sp>
        <p:nvSpPr>
          <p:cNvPr id="9" name="Google Shape;41;p3">
            <a:extLst>
              <a:ext uri="{FF2B5EF4-FFF2-40B4-BE49-F238E27FC236}">
                <a16:creationId xmlns:a16="http://schemas.microsoft.com/office/drawing/2014/main" id="{0BE74294-E22D-5B3B-B4A2-A6B2B5C08D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2447925"/>
            <a:ext cx="430212" cy="2238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8</a:t>
            </a:r>
          </a:p>
        </p:txBody>
      </p:sp>
      <p:sp>
        <p:nvSpPr>
          <p:cNvPr id="10" name="Google Shape;42;p3">
            <a:extLst>
              <a:ext uri="{FF2B5EF4-FFF2-40B4-BE49-F238E27FC236}">
                <a16:creationId xmlns:a16="http://schemas.microsoft.com/office/drawing/2014/main" id="{6759B5D3-1282-6F62-F050-3E2933DFCE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2711450"/>
            <a:ext cx="430212" cy="2238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9</a:t>
            </a:r>
          </a:p>
        </p:txBody>
      </p:sp>
      <p:sp>
        <p:nvSpPr>
          <p:cNvPr id="11" name="Google Shape;43;p3">
            <a:extLst>
              <a:ext uri="{FF2B5EF4-FFF2-40B4-BE49-F238E27FC236}">
                <a16:creationId xmlns:a16="http://schemas.microsoft.com/office/drawing/2014/main" id="{5D46158A-56DB-F596-AAB8-19C130E8B5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2974975"/>
            <a:ext cx="430212" cy="2238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10</a:t>
            </a:r>
          </a:p>
        </p:txBody>
      </p:sp>
      <p:sp>
        <p:nvSpPr>
          <p:cNvPr id="12" name="Google Shape;44;p3">
            <a:extLst>
              <a:ext uri="{FF2B5EF4-FFF2-40B4-BE49-F238E27FC236}">
                <a16:creationId xmlns:a16="http://schemas.microsoft.com/office/drawing/2014/main" id="{6E65FCED-1075-E61D-6144-A10BF72BC94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3238500"/>
            <a:ext cx="430212" cy="2238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11</a:t>
            </a:r>
          </a:p>
        </p:txBody>
      </p:sp>
      <p:sp>
        <p:nvSpPr>
          <p:cNvPr id="13" name="Google Shape;45;p3">
            <a:extLst>
              <a:ext uri="{FF2B5EF4-FFF2-40B4-BE49-F238E27FC236}">
                <a16:creationId xmlns:a16="http://schemas.microsoft.com/office/drawing/2014/main" id="{B9CDD086-318A-5CD5-123B-A42EAA7A856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3502025"/>
            <a:ext cx="430212" cy="2238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12</a:t>
            </a:r>
          </a:p>
        </p:txBody>
      </p:sp>
      <p:sp>
        <p:nvSpPr>
          <p:cNvPr id="14" name="Google Shape;46;p3">
            <a:extLst>
              <a:ext uri="{FF2B5EF4-FFF2-40B4-BE49-F238E27FC236}">
                <a16:creationId xmlns:a16="http://schemas.microsoft.com/office/drawing/2014/main" id="{F725C9DD-1AE7-1136-7D38-C3FC59DF7C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3767138"/>
            <a:ext cx="430212" cy="222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13</a:t>
            </a:r>
          </a:p>
        </p:txBody>
      </p:sp>
      <p:sp>
        <p:nvSpPr>
          <p:cNvPr id="15" name="Google Shape;47;p3">
            <a:extLst>
              <a:ext uri="{FF2B5EF4-FFF2-40B4-BE49-F238E27FC236}">
                <a16:creationId xmlns:a16="http://schemas.microsoft.com/office/drawing/2014/main" id="{D793BDBD-F15E-C549-3C47-2F982F862F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4030663"/>
            <a:ext cx="430212" cy="222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14</a:t>
            </a:r>
          </a:p>
        </p:txBody>
      </p:sp>
      <p:sp>
        <p:nvSpPr>
          <p:cNvPr id="16" name="Google Shape;47;p3">
            <a:extLst>
              <a:ext uri="{FF2B5EF4-FFF2-40B4-BE49-F238E27FC236}">
                <a16:creationId xmlns:a16="http://schemas.microsoft.com/office/drawing/2014/main" id="{2218DDB9-DC69-3922-BDB7-74F55046604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4252913"/>
            <a:ext cx="430212" cy="223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15</a:t>
            </a:r>
          </a:p>
        </p:txBody>
      </p:sp>
      <p:sp>
        <p:nvSpPr>
          <p:cNvPr id="17" name="Google Shape;47;p3">
            <a:extLst>
              <a:ext uri="{FF2B5EF4-FFF2-40B4-BE49-F238E27FC236}">
                <a16:creationId xmlns:a16="http://schemas.microsoft.com/office/drawing/2014/main" id="{EE199E9D-FB62-6A3F-FF7F-E5595D5B88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9613" y="4476750"/>
            <a:ext cx="430212" cy="2238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>
                <a:solidFill>
                  <a:srgbClr val="707070"/>
                </a:solidFill>
                <a:latin typeface="Fira Code" panose="020F0502020204030204" pitchFamily="34" charset="0"/>
                <a:sym typeface="Fira Code" panose="020F0502020204030204" pitchFamily="34" charset="0"/>
              </a:rPr>
              <a:t>16</a:t>
            </a:r>
          </a:p>
        </p:txBody>
      </p:sp>
      <p:sp>
        <p:nvSpPr>
          <p:cNvPr id="18" name="Google Shape;30;p3">
            <a:extLst>
              <a:ext uri="{FF2B5EF4-FFF2-40B4-BE49-F238E27FC236}">
                <a16:creationId xmlns:a16="http://schemas.microsoft.com/office/drawing/2014/main" id="{4B0EDA5A-9CEF-115D-7C46-FF4EF87A1E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572000" cy="442913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19" name="Google Shape;30;p3">
            <a:extLst>
              <a:ext uri="{FF2B5EF4-FFF2-40B4-BE49-F238E27FC236}">
                <a16:creationId xmlns:a16="http://schemas.microsoft.com/office/drawing/2014/main" id="{A292DB05-9762-DB86-AEEE-B4A3C45603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700588"/>
            <a:ext cx="9144000" cy="4333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0" name="Google Shape;30;p3">
            <a:extLst>
              <a:ext uri="{FF2B5EF4-FFF2-40B4-BE49-F238E27FC236}">
                <a16:creationId xmlns:a16="http://schemas.microsoft.com/office/drawing/2014/main" id="{34462697-5F69-B5F0-1558-31FBC5B48B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72000" y="9525"/>
            <a:ext cx="4572000" cy="4333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chemeClr val="bg1"/>
                </a:solidFill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661585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1_Blank slide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35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;p3">
            <a:extLst>
              <a:ext uri="{FF2B5EF4-FFF2-40B4-BE49-F238E27FC236}">
                <a16:creationId xmlns:a16="http://schemas.microsoft.com/office/drawing/2014/main" id="{96941CF5-28CA-B1DC-32BF-72C25A56CEB7}"/>
              </a:ext>
            </a:extLst>
          </p:cNvPr>
          <p:cNvSpPr>
            <a:spLocks/>
          </p:cNvSpPr>
          <p:nvPr/>
        </p:nvSpPr>
        <p:spPr bwMode="auto">
          <a:xfrm>
            <a:off x="0" y="4357688"/>
            <a:ext cx="6634163" cy="785812"/>
          </a:xfrm>
          <a:custGeom>
            <a:avLst/>
            <a:gdLst>
              <a:gd name="T0" fmla="*/ 0 w 17241"/>
              <a:gd name="T1" fmla="*/ 110232 h 16396"/>
              <a:gd name="T2" fmla="*/ 0 w 17241"/>
              <a:gd name="T3" fmla="*/ 1805012225 h 16396"/>
              <a:gd name="T4" fmla="*/ 2147483646 w 17241"/>
              <a:gd name="T5" fmla="*/ 1805012225 h 16396"/>
              <a:gd name="T6" fmla="*/ 2147483646 w 17241"/>
              <a:gd name="T7" fmla="*/ 110232 h 16396"/>
              <a:gd name="T8" fmla="*/ 0 w 17241"/>
              <a:gd name="T9" fmla="*/ 110232 h 163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" name="Google Shape;53;p3">
            <a:extLst>
              <a:ext uri="{FF2B5EF4-FFF2-40B4-BE49-F238E27FC236}">
                <a16:creationId xmlns:a16="http://schemas.microsoft.com/office/drawing/2014/main" id="{D262A640-2C14-A7A0-5340-7D61B0F97AF1}"/>
              </a:ext>
            </a:extLst>
          </p:cNvPr>
          <p:cNvSpPr>
            <a:spLocks/>
          </p:cNvSpPr>
          <p:nvPr/>
        </p:nvSpPr>
        <p:spPr bwMode="auto">
          <a:xfrm>
            <a:off x="8355013" y="4357688"/>
            <a:ext cx="788987" cy="785812"/>
          </a:xfrm>
          <a:custGeom>
            <a:avLst/>
            <a:gdLst>
              <a:gd name="T0" fmla="*/ 0 w 17241"/>
              <a:gd name="T1" fmla="*/ 110232 h 16396"/>
              <a:gd name="T2" fmla="*/ 0 w 17241"/>
              <a:gd name="T3" fmla="*/ 1805012225 h 16396"/>
              <a:gd name="T4" fmla="*/ 1652187423 w 17241"/>
              <a:gd name="T5" fmla="*/ 1805012225 h 16396"/>
              <a:gd name="T6" fmla="*/ 1652187423 w 17241"/>
              <a:gd name="T7" fmla="*/ 110232 h 16396"/>
              <a:gd name="T8" fmla="*/ 0 w 17241"/>
              <a:gd name="T9" fmla="*/ 110232 h 163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Google Shape;54;p3">
            <a:extLst>
              <a:ext uri="{FF2B5EF4-FFF2-40B4-BE49-F238E27FC236}">
                <a16:creationId xmlns:a16="http://schemas.microsoft.com/office/drawing/2014/main" id="{0525B5B1-0F0B-1EC4-C0E0-270B4DDBF353}"/>
              </a:ext>
            </a:extLst>
          </p:cNvPr>
          <p:cNvSpPr>
            <a:spLocks/>
          </p:cNvSpPr>
          <p:nvPr/>
        </p:nvSpPr>
        <p:spPr bwMode="auto">
          <a:xfrm>
            <a:off x="1924050" y="0"/>
            <a:ext cx="7219950" cy="2724150"/>
          </a:xfrm>
          <a:custGeom>
            <a:avLst/>
            <a:gdLst>
              <a:gd name="T0" fmla="*/ 2572739 w 52686"/>
              <a:gd name="T1" fmla="*/ 0 h 24170"/>
              <a:gd name="T2" fmla="*/ 2572739 w 52686"/>
              <a:gd name="T3" fmla="*/ 2147483646 h 24170"/>
              <a:gd name="T4" fmla="*/ 2147483646 w 52686"/>
              <a:gd name="T5" fmla="*/ 2147483646 h 24170"/>
              <a:gd name="T6" fmla="*/ 2147483646 w 52686"/>
              <a:gd name="T7" fmla="*/ 0 h 24170"/>
              <a:gd name="T8" fmla="*/ 2572739 w 52686"/>
              <a:gd name="T9" fmla="*/ 0 h 24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Google Shape;58;p3">
            <a:extLst>
              <a:ext uri="{FF2B5EF4-FFF2-40B4-BE49-F238E27FC236}">
                <a16:creationId xmlns:a16="http://schemas.microsoft.com/office/drawing/2014/main" id="{E2B6A22E-60EA-452F-25E8-4C84C911CACE}"/>
              </a:ext>
            </a:extLst>
          </p:cNvPr>
          <p:cNvSpPr>
            <a:spLocks/>
          </p:cNvSpPr>
          <p:nvPr/>
        </p:nvSpPr>
        <p:spPr bwMode="auto">
          <a:xfrm>
            <a:off x="7377113" y="2090738"/>
            <a:ext cx="1766887" cy="355600"/>
          </a:xfrm>
          <a:custGeom>
            <a:avLst/>
            <a:gdLst>
              <a:gd name="T0" fmla="*/ 1528689 w 15325"/>
              <a:gd name="T1" fmla="*/ 0 h 2775"/>
              <a:gd name="T2" fmla="*/ 1528689 w 15325"/>
              <a:gd name="T3" fmla="*/ 2147483646 h 2775"/>
              <a:gd name="T4" fmla="*/ 2147483646 w 15325"/>
              <a:gd name="T5" fmla="*/ 2147483646 h 2775"/>
              <a:gd name="T6" fmla="*/ 2147483646 w 15325"/>
              <a:gd name="T7" fmla="*/ 0 h 2775"/>
              <a:gd name="T8" fmla="*/ 1528689 w 15325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Google Shape;59;p3">
            <a:extLst>
              <a:ext uri="{FF2B5EF4-FFF2-40B4-BE49-F238E27FC236}">
                <a16:creationId xmlns:a16="http://schemas.microsoft.com/office/drawing/2014/main" id="{753115F9-9050-F61E-E7F3-8A759B3DB793}"/>
              </a:ext>
            </a:extLst>
          </p:cNvPr>
          <p:cNvSpPr>
            <a:spLocks/>
          </p:cNvSpPr>
          <p:nvPr/>
        </p:nvSpPr>
        <p:spPr bwMode="auto">
          <a:xfrm>
            <a:off x="357188" y="2090738"/>
            <a:ext cx="2071687" cy="355600"/>
          </a:xfrm>
          <a:custGeom>
            <a:avLst/>
            <a:gdLst>
              <a:gd name="T0" fmla="*/ 111881697 w 4300"/>
              <a:gd name="T1" fmla="*/ 0 h 2775"/>
              <a:gd name="T2" fmla="*/ 111881697 w 4300"/>
              <a:gd name="T3" fmla="*/ 2147483646 h 2775"/>
              <a:gd name="T4" fmla="*/ 2147483646 w 4300"/>
              <a:gd name="T5" fmla="*/ 2147483646 h 2775"/>
              <a:gd name="T6" fmla="*/ 2147483646 w 4300"/>
              <a:gd name="T7" fmla="*/ 0 h 2775"/>
              <a:gd name="T8" fmla="*/ 111881697 w 4300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96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Google Shape;60;p3">
            <a:extLst>
              <a:ext uri="{FF2B5EF4-FFF2-40B4-BE49-F238E27FC236}">
                <a16:creationId xmlns:a16="http://schemas.microsoft.com/office/drawing/2014/main" id="{9AA2B4E1-AAE9-68A9-B46A-4EDFFCA49891}"/>
              </a:ext>
            </a:extLst>
          </p:cNvPr>
          <p:cNvSpPr>
            <a:spLocks/>
          </p:cNvSpPr>
          <p:nvPr/>
        </p:nvSpPr>
        <p:spPr bwMode="auto">
          <a:xfrm>
            <a:off x="6810375" y="1500188"/>
            <a:ext cx="1103313" cy="357187"/>
          </a:xfrm>
          <a:custGeom>
            <a:avLst/>
            <a:gdLst>
              <a:gd name="T0" fmla="*/ 0 w 18027"/>
              <a:gd name="T1" fmla="*/ 0 h 2775"/>
              <a:gd name="T2" fmla="*/ 0 w 18027"/>
              <a:gd name="T3" fmla="*/ 2147483646 h 2775"/>
              <a:gd name="T4" fmla="*/ 2147483646 w 18027"/>
              <a:gd name="T5" fmla="*/ 2147483646 h 2775"/>
              <a:gd name="T6" fmla="*/ 2147483646 w 18027"/>
              <a:gd name="T7" fmla="*/ 0 h 2775"/>
              <a:gd name="T8" fmla="*/ 0 w 18027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Google Shape;61;p3">
            <a:extLst>
              <a:ext uri="{FF2B5EF4-FFF2-40B4-BE49-F238E27FC236}">
                <a16:creationId xmlns:a16="http://schemas.microsoft.com/office/drawing/2014/main" id="{9CDD17CF-A8DE-F5B5-2B4F-665C0EE633A3}"/>
              </a:ext>
            </a:extLst>
          </p:cNvPr>
          <p:cNvSpPr>
            <a:spLocks/>
          </p:cNvSpPr>
          <p:nvPr/>
        </p:nvSpPr>
        <p:spPr bwMode="auto">
          <a:xfrm>
            <a:off x="6896100" y="2679700"/>
            <a:ext cx="2247900" cy="355600"/>
          </a:xfrm>
          <a:custGeom>
            <a:avLst/>
            <a:gdLst>
              <a:gd name="T0" fmla="*/ 5337016 w 12872"/>
              <a:gd name="T1" fmla="*/ 2135144 h 2764"/>
              <a:gd name="T2" fmla="*/ 5337016 w 12872"/>
              <a:gd name="T3" fmla="*/ 2147483646 h 2764"/>
              <a:gd name="T4" fmla="*/ 2147483646 w 12872"/>
              <a:gd name="T5" fmla="*/ 2147483646 h 2764"/>
              <a:gd name="T6" fmla="*/ 2147483646 w 12872"/>
              <a:gd name="T7" fmla="*/ 2135144 h 2764"/>
              <a:gd name="T8" fmla="*/ 5337016 w 12872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Google Shape;62;p3">
            <a:extLst>
              <a:ext uri="{FF2B5EF4-FFF2-40B4-BE49-F238E27FC236}">
                <a16:creationId xmlns:a16="http://schemas.microsoft.com/office/drawing/2014/main" id="{CD071DF0-8907-DDC0-C73A-6DE25820A5FA}"/>
              </a:ext>
            </a:extLst>
          </p:cNvPr>
          <p:cNvSpPr>
            <a:spLocks/>
          </p:cNvSpPr>
          <p:nvPr/>
        </p:nvSpPr>
        <p:spPr bwMode="auto">
          <a:xfrm>
            <a:off x="8105775" y="1500188"/>
            <a:ext cx="1038225" cy="357187"/>
          </a:xfrm>
          <a:custGeom>
            <a:avLst/>
            <a:gdLst>
              <a:gd name="T0" fmla="*/ 46719405 w 2882"/>
              <a:gd name="T1" fmla="*/ 0 h 2775"/>
              <a:gd name="T2" fmla="*/ 46719405 w 2882"/>
              <a:gd name="T3" fmla="*/ 2147483646 h 2775"/>
              <a:gd name="T4" fmla="*/ 2147483646 w 2882"/>
              <a:gd name="T5" fmla="*/ 2147483646 h 2775"/>
              <a:gd name="T6" fmla="*/ 2147483646 w 2882"/>
              <a:gd name="T7" fmla="*/ 0 h 2775"/>
              <a:gd name="T8" fmla="*/ 46719405 w 2882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Google Shape;63;p3">
            <a:extLst>
              <a:ext uri="{FF2B5EF4-FFF2-40B4-BE49-F238E27FC236}">
                <a16:creationId xmlns:a16="http://schemas.microsoft.com/office/drawing/2014/main" id="{C5C355BE-D64D-8D8F-4A23-2C71E070A4CA}"/>
              </a:ext>
            </a:extLst>
          </p:cNvPr>
          <p:cNvSpPr>
            <a:spLocks/>
          </p:cNvSpPr>
          <p:nvPr/>
        </p:nvSpPr>
        <p:spPr bwMode="auto">
          <a:xfrm>
            <a:off x="6740525" y="3268663"/>
            <a:ext cx="1103313" cy="355600"/>
          </a:xfrm>
          <a:custGeom>
            <a:avLst/>
            <a:gdLst>
              <a:gd name="T0" fmla="*/ 215853 w 18396"/>
              <a:gd name="T1" fmla="*/ 2135144 h 2764"/>
              <a:gd name="T2" fmla="*/ 215853 w 18396"/>
              <a:gd name="T3" fmla="*/ 2147483646 h 2764"/>
              <a:gd name="T4" fmla="*/ 2147483646 w 18396"/>
              <a:gd name="T5" fmla="*/ 2147483646 h 2764"/>
              <a:gd name="T6" fmla="*/ 2147483646 w 18396"/>
              <a:gd name="T7" fmla="*/ 2135144 h 2764"/>
              <a:gd name="T8" fmla="*/ 215853 w 18396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Google Shape;64;p3">
            <a:extLst>
              <a:ext uri="{FF2B5EF4-FFF2-40B4-BE49-F238E27FC236}">
                <a16:creationId xmlns:a16="http://schemas.microsoft.com/office/drawing/2014/main" id="{5C096A44-C4AC-36ED-41BD-017B82288871}"/>
              </a:ext>
            </a:extLst>
          </p:cNvPr>
          <p:cNvSpPr>
            <a:spLocks/>
          </p:cNvSpPr>
          <p:nvPr/>
        </p:nvSpPr>
        <p:spPr bwMode="auto">
          <a:xfrm>
            <a:off x="0" y="3268663"/>
            <a:ext cx="1038225" cy="355600"/>
          </a:xfrm>
          <a:custGeom>
            <a:avLst/>
            <a:gdLst>
              <a:gd name="T0" fmla="*/ 0 w 2882"/>
              <a:gd name="T1" fmla="*/ 2135144 h 2764"/>
              <a:gd name="T2" fmla="*/ 0 w 2882"/>
              <a:gd name="T3" fmla="*/ 2147483646 h 2764"/>
              <a:gd name="T4" fmla="*/ 2147483646 w 2882"/>
              <a:gd name="T5" fmla="*/ 2147483646 h 2764"/>
              <a:gd name="T6" fmla="*/ 2147483646 w 2882"/>
              <a:gd name="T7" fmla="*/ 2135144 h 2764"/>
              <a:gd name="T8" fmla="*/ 0 w 2882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65;p3">
            <a:extLst>
              <a:ext uri="{FF2B5EF4-FFF2-40B4-BE49-F238E27FC236}">
                <a16:creationId xmlns:a16="http://schemas.microsoft.com/office/drawing/2014/main" id="{2151B69D-BCFD-6860-552F-D8698D669377}"/>
              </a:ext>
            </a:extLst>
          </p:cNvPr>
          <p:cNvSpPr>
            <a:spLocks/>
          </p:cNvSpPr>
          <p:nvPr/>
        </p:nvSpPr>
        <p:spPr bwMode="auto">
          <a:xfrm>
            <a:off x="0" y="1500188"/>
            <a:ext cx="1104900" cy="357187"/>
          </a:xfrm>
          <a:custGeom>
            <a:avLst/>
            <a:gdLst>
              <a:gd name="T0" fmla="*/ 2136320 w 8586"/>
              <a:gd name="T1" fmla="*/ 0 h 2775"/>
              <a:gd name="T2" fmla="*/ 2136320 w 8586"/>
              <a:gd name="T3" fmla="*/ 2147483646 h 2775"/>
              <a:gd name="T4" fmla="*/ 2147483646 w 8586"/>
              <a:gd name="T5" fmla="*/ 2147483646 h 2775"/>
              <a:gd name="T6" fmla="*/ 2147483646 w 8586"/>
              <a:gd name="T7" fmla="*/ 0 h 2775"/>
              <a:gd name="T8" fmla="*/ 2136320 w 8586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" name="Google Shape;66;p3">
            <a:extLst>
              <a:ext uri="{FF2B5EF4-FFF2-40B4-BE49-F238E27FC236}">
                <a16:creationId xmlns:a16="http://schemas.microsoft.com/office/drawing/2014/main" id="{967454FA-84FA-2693-C5E8-895B10403E61}"/>
              </a:ext>
            </a:extLst>
          </p:cNvPr>
          <p:cNvSpPr>
            <a:spLocks/>
          </p:cNvSpPr>
          <p:nvPr/>
        </p:nvSpPr>
        <p:spPr bwMode="auto">
          <a:xfrm>
            <a:off x="1300163" y="1500188"/>
            <a:ext cx="490537" cy="357187"/>
          </a:xfrm>
          <a:custGeom>
            <a:avLst/>
            <a:gdLst>
              <a:gd name="T0" fmla="*/ 0 w 18396"/>
              <a:gd name="T1" fmla="*/ 0 h 2775"/>
              <a:gd name="T2" fmla="*/ 0 w 18396"/>
              <a:gd name="T3" fmla="*/ 2147483646 h 2775"/>
              <a:gd name="T4" fmla="*/ 348793593 w 18396"/>
              <a:gd name="T5" fmla="*/ 2147483646 h 2775"/>
              <a:gd name="T6" fmla="*/ 348793593 w 18396"/>
              <a:gd name="T7" fmla="*/ 0 h 2775"/>
              <a:gd name="T8" fmla="*/ 0 w 18396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F071EEC1-EAE2-4BC4-FCC8-3EFD04AD100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R Workshop – Alireza Soltani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EF9B9AFF-EDDD-5287-5969-6266F4FF8BB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[</a:t>
            </a:r>
            <a:fld id="{06D43CF8-9435-8F44-AA23-85CAB4271A31}" type="slidenum">
              <a:rPr lang="en-US" altLang="en-US" smtClean="0"/>
              <a:pPr>
                <a:defRPr/>
              </a:pPr>
              <a:t>‹#›</a:t>
            </a:fld>
            <a:r>
              <a:rPr lang="en-US" altLang="en-US"/>
              <a:t>]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EA262023-C968-7648-1533-DCC6438F186D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&gt; </a:t>
            </a:r>
            <a:fld id="{45E2B5F2-7F7D-E64E-8368-0E17FF8DE70C}" type="datetimeFigureOut">
              <a:rPr lang="en-US" altLang="en-US" smtClean="0"/>
              <a:pPr>
                <a:defRPr/>
              </a:pPr>
              <a:t>3/17/23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5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;p4">
            <a:extLst>
              <a:ext uri="{FF2B5EF4-FFF2-40B4-BE49-F238E27FC236}">
                <a16:creationId xmlns:a16="http://schemas.microsoft.com/office/drawing/2014/main" id="{675DF1BE-5FF0-983A-E7F8-B2BAB87390B6}"/>
              </a:ext>
            </a:extLst>
          </p:cNvPr>
          <p:cNvSpPr>
            <a:spLocks/>
          </p:cNvSpPr>
          <p:nvPr/>
        </p:nvSpPr>
        <p:spPr bwMode="auto">
          <a:xfrm>
            <a:off x="0" y="3268663"/>
            <a:ext cx="668338" cy="355600"/>
          </a:xfrm>
          <a:custGeom>
            <a:avLst/>
            <a:gdLst>
              <a:gd name="T0" fmla="*/ 0 w 2882"/>
              <a:gd name="T1" fmla="*/ 2135144 h 2764"/>
              <a:gd name="T2" fmla="*/ 0 w 2882"/>
              <a:gd name="T3" fmla="*/ 2147483646 h 2764"/>
              <a:gd name="T4" fmla="*/ 2147483646 w 2882"/>
              <a:gd name="T5" fmla="*/ 2147483646 h 2764"/>
              <a:gd name="T6" fmla="*/ 2147483646 w 2882"/>
              <a:gd name="T7" fmla="*/ 2135144 h 2764"/>
              <a:gd name="T8" fmla="*/ 0 w 2882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" name="Google Shape;69;p4">
            <a:extLst>
              <a:ext uri="{FF2B5EF4-FFF2-40B4-BE49-F238E27FC236}">
                <a16:creationId xmlns:a16="http://schemas.microsoft.com/office/drawing/2014/main" id="{53A3E42B-866D-4A3A-080B-EFBCC23ED2B8}"/>
              </a:ext>
            </a:extLst>
          </p:cNvPr>
          <p:cNvSpPr>
            <a:spLocks/>
          </p:cNvSpPr>
          <p:nvPr/>
        </p:nvSpPr>
        <p:spPr bwMode="auto">
          <a:xfrm>
            <a:off x="7959725" y="322263"/>
            <a:ext cx="1184275" cy="355600"/>
          </a:xfrm>
          <a:custGeom>
            <a:avLst/>
            <a:gdLst>
              <a:gd name="T0" fmla="*/ 2135297 w 9205"/>
              <a:gd name="T1" fmla="*/ 0 h 2763"/>
              <a:gd name="T2" fmla="*/ 2135297 w 9205"/>
              <a:gd name="T3" fmla="*/ 2147483646 h 2763"/>
              <a:gd name="T4" fmla="*/ 2147483646 w 9205"/>
              <a:gd name="T5" fmla="*/ 2147483646 h 2763"/>
              <a:gd name="T6" fmla="*/ 2147483646 w 9205"/>
              <a:gd name="T7" fmla="*/ 0 h 2763"/>
              <a:gd name="T8" fmla="*/ 2135297 w 9205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Google Shape;70;p4">
            <a:extLst>
              <a:ext uri="{FF2B5EF4-FFF2-40B4-BE49-F238E27FC236}">
                <a16:creationId xmlns:a16="http://schemas.microsoft.com/office/drawing/2014/main" id="{245304DA-2054-8265-3B75-7ED87B450308}"/>
              </a:ext>
            </a:extLst>
          </p:cNvPr>
          <p:cNvSpPr>
            <a:spLocks/>
          </p:cNvSpPr>
          <p:nvPr/>
        </p:nvSpPr>
        <p:spPr bwMode="auto">
          <a:xfrm>
            <a:off x="7173913" y="912813"/>
            <a:ext cx="1970087" cy="355600"/>
          </a:xfrm>
          <a:custGeom>
            <a:avLst/>
            <a:gdLst>
              <a:gd name="T0" fmla="*/ 2131808 w 15325"/>
              <a:gd name="T1" fmla="*/ 0 h 2763"/>
              <a:gd name="T2" fmla="*/ 2131808 w 15325"/>
              <a:gd name="T3" fmla="*/ 2147483646 h 2763"/>
              <a:gd name="T4" fmla="*/ 2147483646 w 15325"/>
              <a:gd name="T5" fmla="*/ 2147483646 h 2763"/>
              <a:gd name="T6" fmla="*/ 2147483646 w 15325"/>
              <a:gd name="T7" fmla="*/ 0 h 2763"/>
              <a:gd name="T8" fmla="*/ 2131808 w 15325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96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Google Shape;71;p4">
            <a:extLst>
              <a:ext uri="{FF2B5EF4-FFF2-40B4-BE49-F238E27FC236}">
                <a16:creationId xmlns:a16="http://schemas.microsoft.com/office/drawing/2014/main" id="{F68346D5-BCF8-CF6C-B8AA-1C8C1F8AB229}"/>
              </a:ext>
            </a:extLst>
          </p:cNvPr>
          <p:cNvSpPr>
            <a:spLocks/>
          </p:cNvSpPr>
          <p:nvPr/>
        </p:nvSpPr>
        <p:spPr bwMode="auto">
          <a:xfrm>
            <a:off x="7173913" y="2089150"/>
            <a:ext cx="1970087" cy="357188"/>
          </a:xfrm>
          <a:custGeom>
            <a:avLst/>
            <a:gdLst>
              <a:gd name="T0" fmla="*/ 2131808 w 15325"/>
              <a:gd name="T1" fmla="*/ 0 h 2775"/>
              <a:gd name="T2" fmla="*/ 2131808 w 15325"/>
              <a:gd name="T3" fmla="*/ 2147483646 h 2775"/>
              <a:gd name="T4" fmla="*/ 2147483646 w 15325"/>
              <a:gd name="T5" fmla="*/ 2147483646 h 2775"/>
              <a:gd name="T6" fmla="*/ 2147483646 w 15325"/>
              <a:gd name="T7" fmla="*/ 0 h 2775"/>
              <a:gd name="T8" fmla="*/ 2131808 w 15325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Google Shape;72;p4">
            <a:extLst>
              <a:ext uri="{FF2B5EF4-FFF2-40B4-BE49-F238E27FC236}">
                <a16:creationId xmlns:a16="http://schemas.microsoft.com/office/drawing/2014/main" id="{2E71B21B-C2E1-BC8F-547D-75DD43168B70}"/>
              </a:ext>
            </a:extLst>
          </p:cNvPr>
          <p:cNvSpPr>
            <a:spLocks/>
          </p:cNvSpPr>
          <p:nvPr/>
        </p:nvSpPr>
        <p:spPr bwMode="auto">
          <a:xfrm>
            <a:off x="0" y="2089150"/>
            <a:ext cx="552450" cy="357188"/>
          </a:xfrm>
          <a:custGeom>
            <a:avLst/>
            <a:gdLst>
              <a:gd name="T0" fmla="*/ 2112800 w 4300"/>
              <a:gd name="T1" fmla="*/ 0 h 2775"/>
              <a:gd name="T2" fmla="*/ 2112800 w 4300"/>
              <a:gd name="T3" fmla="*/ 2147483646 h 2775"/>
              <a:gd name="T4" fmla="*/ 2147483646 w 4300"/>
              <a:gd name="T5" fmla="*/ 2147483646 h 2775"/>
              <a:gd name="T6" fmla="*/ 2147483646 w 4300"/>
              <a:gd name="T7" fmla="*/ 0 h 2775"/>
              <a:gd name="T8" fmla="*/ 2112800 w 4300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96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Google Shape;73;p4">
            <a:extLst>
              <a:ext uri="{FF2B5EF4-FFF2-40B4-BE49-F238E27FC236}">
                <a16:creationId xmlns:a16="http://schemas.microsoft.com/office/drawing/2014/main" id="{034FADF7-B629-8808-2DFC-5E2BB3C15FA0}"/>
              </a:ext>
            </a:extLst>
          </p:cNvPr>
          <p:cNvSpPr>
            <a:spLocks/>
          </p:cNvSpPr>
          <p:nvPr/>
        </p:nvSpPr>
        <p:spPr bwMode="auto">
          <a:xfrm>
            <a:off x="8772525" y="1500188"/>
            <a:ext cx="371475" cy="357187"/>
          </a:xfrm>
          <a:custGeom>
            <a:avLst/>
            <a:gdLst>
              <a:gd name="T0" fmla="*/ 2143135 w 2882"/>
              <a:gd name="T1" fmla="*/ 0 h 2775"/>
              <a:gd name="T2" fmla="*/ 2143135 w 2882"/>
              <a:gd name="T3" fmla="*/ 2147483646 h 2775"/>
              <a:gd name="T4" fmla="*/ 2147483646 w 2882"/>
              <a:gd name="T5" fmla="*/ 2147483646 h 2775"/>
              <a:gd name="T6" fmla="*/ 2147483646 w 2882"/>
              <a:gd name="T7" fmla="*/ 0 h 2775"/>
              <a:gd name="T8" fmla="*/ 2143135 w 2882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Google Shape;74;p4">
            <a:extLst>
              <a:ext uri="{FF2B5EF4-FFF2-40B4-BE49-F238E27FC236}">
                <a16:creationId xmlns:a16="http://schemas.microsoft.com/office/drawing/2014/main" id="{2521AFD3-A08E-AAA2-5EA1-EE5CBD6B89E1}"/>
              </a:ext>
            </a:extLst>
          </p:cNvPr>
          <p:cNvSpPr>
            <a:spLocks/>
          </p:cNvSpPr>
          <p:nvPr/>
        </p:nvSpPr>
        <p:spPr bwMode="auto">
          <a:xfrm>
            <a:off x="8039100" y="3268663"/>
            <a:ext cx="1104900" cy="355600"/>
          </a:xfrm>
          <a:custGeom>
            <a:avLst/>
            <a:gdLst>
              <a:gd name="T0" fmla="*/ 2136320 w 8586"/>
              <a:gd name="T1" fmla="*/ 2135144 h 2764"/>
              <a:gd name="T2" fmla="*/ 2136320 w 8586"/>
              <a:gd name="T3" fmla="*/ 2147483646 h 2764"/>
              <a:gd name="T4" fmla="*/ 2147483646 w 8586"/>
              <a:gd name="T5" fmla="*/ 2147483646 h 2764"/>
              <a:gd name="T6" fmla="*/ 2147483646 w 8586"/>
              <a:gd name="T7" fmla="*/ 2135144 h 2764"/>
              <a:gd name="T8" fmla="*/ 2136320 w 8586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Google Shape;75;p4">
            <a:extLst>
              <a:ext uri="{FF2B5EF4-FFF2-40B4-BE49-F238E27FC236}">
                <a16:creationId xmlns:a16="http://schemas.microsoft.com/office/drawing/2014/main" id="{048AB4CB-AFC1-57D9-5B5D-C7DCB674134C}"/>
              </a:ext>
            </a:extLst>
          </p:cNvPr>
          <p:cNvSpPr>
            <a:spLocks/>
          </p:cNvSpPr>
          <p:nvPr/>
        </p:nvSpPr>
        <p:spPr bwMode="auto">
          <a:xfrm>
            <a:off x="7556500" y="3857625"/>
            <a:ext cx="1587500" cy="355600"/>
          </a:xfrm>
          <a:custGeom>
            <a:avLst/>
            <a:gdLst>
              <a:gd name="T0" fmla="*/ 0 w 12348"/>
              <a:gd name="T1" fmla="*/ 2136689 h 2763"/>
              <a:gd name="T2" fmla="*/ 0 w 12348"/>
              <a:gd name="T3" fmla="*/ 2147483646 h 2763"/>
              <a:gd name="T4" fmla="*/ 2147483646 w 12348"/>
              <a:gd name="T5" fmla="*/ 2147483646 h 2763"/>
              <a:gd name="T6" fmla="*/ 2147483646 w 12348"/>
              <a:gd name="T7" fmla="*/ 2136689 h 2763"/>
              <a:gd name="T8" fmla="*/ 0 w 12348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Google Shape;76;p4">
            <a:extLst>
              <a:ext uri="{FF2B5EF4-FFF2-40B4-BE49-F238E27FC236}">
                <a16:creationId xmlns:a16="http://schemas.microsoft.com/office/drawing/2014/main" id="{61BB1E59-5C3E-7ED9-5DB1-6895E35F6EBE}"/>
              </a:ext>
            </a:extLst>
          </p:cNvPr>
          <p:cNvSpPr>
            <a:spLocks/>
          </p:cNvSpPr>
          <p:nvPr/>
        </p:nvSpPr>
        <p:spPr bwMode="auto">
          <a:xfrm>
            <a:off x="0" y="4446588"/>
            <a:ext cx="1184275" cy="357187"/>
          </a:xfrm>
          <a:custGeom>
            <a:avLst/>
            <a:gdLst>
              <a:gd name="T0" fmla="*/ 2135297 w 9205"/>
              <a:gd name="T1" fmla="*/ 2137201 h 2775"/>
              <a:gd name="T2" fmla="*/ 2135297 w 9205"/>
              <a:gd name="T3" fmla="*/ 2147483646 h 2775"/>
              <a:gd name="T4" fmla="*/ 2147483646 w 9205"/>
              <a:gd name="T5" fmla="*/ 2147483646 h 2775"/>
              <a:gd name="T6" fmla="*/ 2147483646 w 9205"/>
              <a:gd name="T7" fmla="*/ 2137201 h 2775"/>
              <a:gd name="T8" fmla="*/ 2135297 w 9205"/>
              <a:gd name="T9" fmla="*/ 2137201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Google Shape;77;p4">
            <a:extLst>
              <a:ext uri="{FF2B5EF4-FFF2-40B4-BE49-F238E27FC236}">
                <a16:creationId xmlns:a16="http://schemas.microsoft.com/office/drawing/2014/main" id="{894506E6-8B43-3449-2914-AD1DF8EBC8DA}"/>
              </a:ext>
            </a:extLst>
          </p:cNvPr>
          <p:cNvSpPr>
            <a:spLocks/>
          </p:cNvSpPr>
          <p:nvPr/>
        </p:nvSpPr>
        <p:spPr bwMode="auto">
          <a:xfrm>
            <a:off x="0" y="3857625"/>
            <a:ext cx="1970088" cy="355600"/>
          </a:xfrm>
          <a:custGeom>
            <a:avLst/>
            <a:gdLst>
              <a:gd name="T0" fmla="*/ 2131809 w 15325"/>
              <a:gd name="T1" fmla="*/ 2136689 h 2763"/>
              <a:gd name="T2" fmla="*/ 2131809 w 15325"/>
              <a:gd name="T3" fmla="*/ 2147483646 h 2763"/>
              <a:gd name="T4" fmla="*/ 2147483646 w 15325"/>
              <a:gd name="T5" fmla="*/ 2147483646 h 2763"/>
              <a:gd name="T6" fmla="*/ 2147483646 w 15325"/>
              <a:gd name="T7" fmla="*/ 2136689 h 2763"/>
              <a:gd name="T8" fmla="*/ 2131809 w 15325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78;p4">
            <a:extLst>
              <a:ext uri="{FF2B5EF4-FFF2-40B4-BE49-F238E27FC236}">
                <a16:creationId xmlns:a16="http://schemas.microsoft.com/office/drawing/2014/main" id="{9DD3A99E-8A95-BA66-5AA7-9465B471E014}"/>
              </a:ext>
            </a:extLst>
          </p:cNvPr>
          <p:cNvSpPr>
            <a:spLocks/>
          </p:cNvSpPr>
          <p:nvPr/>
        </p:nvSpPr>
        <p:spPr bwMode="auto">
          <a:xfrm>
            <a:off x="2325688" y="3857625"/>
            <a:ext cx="866775" cy="355600"/>
          </a:xfrm>
          <a:custGeom>
            <a:avLst/>
            <a:gdLst>
              <a:gd name="T0" fmla="*/ 2133501 w 6740"/>
              <a:gd name="T1" fmla="*/ 2136689 h 2763"/>
              <a:gd name="T2" fmla="*/ 2133501 w 6740"/>
              <a:gd name="T3" fmla="*/ 2147483646 h 2763"/>
              <a:gd name="T4" fmla="*/ 2147483646 w 6740"/>
              <a:gd name="T5" fmla="*/ 2147483646 h 2763"/>
              <a:gd name="T6" fmla="*/ 2147483646 w 6740"/>
              <a:gd name="T7" fmla="*/ 2136689 h 2763"/>
              <a:gd name="T8" fmla="*/ 2133501 w 6740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" name="Google Shape;79;p4">
            <a:extLst>
              <a:ext uri="{FF2B5EF4-FFF2-40B4-BE49-F238E27FC236}">
                <a16:creationId xmlns:a16="http://schemas.microsoft.com/office/drawing/2014/main" id="{B2D1D96A-71C3-DD0E-A3B8-413BA9C106D4}"/>
              </a:ext>
            </a:extLst>
          </p:cNvPr>
          <p:cNvSpPr>
            <a:spLocks/>
          </p:cNvSpPr>
          <p:nvPr/>
        </p:nvSpPr>
        <p:spPr bwMode="auto">
          <a:xfrm>
            <a:off x="0" y="2679700"/>
            <a:ext cx="1485900" cy="355600"/>
          </a:xfrm>
          <a:custGeom>
            <a:avLst/>
            <a:gdLst>
              <a:gd name="T0" fmla="*/ 911901 w 15325"/>
              <a:gd name="T1" fmla="*/ 2135144 h 2764"/>
              <a:gd name="T2" fmla="*/ 911901 w 15325"/>
              <a:gd name="T3" fmla="*/ 2147483646 h 2764"/>
              <a:gd name="T4" fmla="*/ 2147483646 w 15325"/>
              <a:gd name="T5" fmla="*/ 2147483646 h 2764"/>
              <a:gd name="T6" fmla="*/ 2147483646 w 15325"/>
              <a:gd name="T7" fmla="*/ 2135144 h 2764"/>
              <a:gd name="T8" fmla="*/ 911901 w 15325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" name="Google Shape;80;p4">
            <a:extLst>
              <a:ext uri="{FF2B5EF4-FFF2-40B4-BE49-F238E27FC236}">
                <a16:creationId xmlns:a16="http://schemas.microsoft.com/office/drawing/2014/main" id="{143F3B81-2330-25E8-CBCC-EB7277D64D23}"/>
              </a:ext>
            </a:extLst>
          </p:cNvPr>
          <p:cNvSpPr>
            <a:spLocks/>
          </p:cNvSpPr>
          <p:nvPr/>
        </p:nvSpPr>
        <p:spPr bwMode="auto">
          <a:xfrm>
            <a:off x="896938" y="3268663"/>
            <a:ext cx="369887" cy="355600"/>
          </a:xfrm>
          <a:custGeom>
            <a:avLst/>
            <a:gdLst>
              <a:gd name="T0" fmla="*/ 0 w 2882"/>
              <a:gd name="T1" fmla="*/ 2135144 h 2764"/>
              <a:gd name="T2" fmla="*/ 0 w 2882"/>
              <a:gd name="T3" fmla="*/ 2147483646 h 2764"/>
              <a:gd name="T4" fmla="*/ 2147483646 w 2882"/>
              <a:gd name="T5" fmla="*/ 2147483646 h 2764"/>
              <a:gd name="T6" fmla="*/ 2147483646 w 2882"/>
              <a:gd name="T7" fmla="*/ 2135144 h 2764"/>
              <a:gd name="T8" fmla="*/ 0 w 2882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5" name="Google Shape;81;p4">
            <a:extLst>
              <a:ext uri="{FF2B5EF4-FFF2-40B4-BE49-F238E27FC236}">
                <a16:creationId xmlns:a16="http://schemas.microsoft.com/office/drawing/2014/main" id="{9F192769-6F06-14E7-F272-9328CD91C776}"/>
              </a:ext>
            </a:extLst>
          </p:cNvPr>
          <p:cNvSpPr>
            <a:spLocks/>
          </p:cNvSpPr>
          <p:nvPr/>
        </p:nvSpPr>
        <p:spPr bwMode="auto">
          <a:xfrm>
            <a:off x="0" y="1500188"/>
            <a:ext cx="1104900" cy="357187"/>
          </a:xfrm>
          <a:custGeom>
            <a:avLst/>
            <a:gdLst>
              <a:gd name="T0" fmla="*/ 2136320 w 8586"/>
              <a:gd name="T1" fmla="*/ 0 h 2775"/>
              <a:gd name="T2" fmla="*/ 2136320 w 8586"/>
              <a:gd name="T3" fmla="*/ 2147483646 h 2775"/>
              <a:gd name="T4" fmla="*/ 2147483646 w 8586"/>
              <a:gd name="T5" fmla="*/ 2147483646 h 2775"/>
              <a:gd name="T6" fmla="*/ 2147483646 w 8586"/>
              <a:gd name="T7" fmla="*/ 0 h 2775"/>
              <a:gd name="T8" fmla="*/ 2136320 w 8586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6" name="Google Shape;82;p4">
            <a:extLst>
              <a:ext uri="{FF2B5EF4-FFF2-40B4-BE49-F238E27FC236}">
                <a16:creationId xmlns:a16="http://schemas.microsoft.com/office/drawing/2014/main" id="{CCC6CADD-9DE3-DFE9-BBE9-E44B9341EC1B}"/>
              </a:ext>
            </a:extLst>
          </p:cNvPr>
          <p:cNvSpPr>
            <a:spLocks/>
          </p:cNvSpPr>
          <p:nvPr/>
        </p:nvSpPr>
        <p:spPr bwMode="auto">
          <a:xfrm>
            <a:off x="358775" y="912813"/>
            <a:ext cx="1228725" cy="355600"/>
          </a:xfrm>
          <a:custGeom>
            <a:avLst/>
            <a:gdLst>
              <a:gd name="T0" fmla="*/ 990204 w 12348"/>
              <a:gd name="T1" fmla="*/ 0 h 2763"/>
              <a:gd name="T2" fmla="*/ 990204 w 12348"/>
              <a:gd name="T3" fmla="*/ 2147483646 h 2763"/>
              <a:gd name="T4" fmla="*/ 2147483646 w 12348"/>
              <a:gd name="T5" fmla="*/ 2147483646 h 2763"/>
              <a:gd name="T6" fmla="*/ 2147483646 w 12348"/>
              <a:gd name="T7" fmla="*/ 0 h 2763"/>
              <a:gd name="T8" fmla="*/ 990204 w 12348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" name="Google Shape;83;p4">
            <a:extLst>
              <a:ext uri="{FF2B5EF4-FFF2-40B4-BE49-F238E27FC236}">
                <a16:creationId xmlns:a16="http://schemas.microsoft.com/office/drawing/2014/main" id="{424EBB9B-A974-1BF3-34BD-9F1A17EC4FF4}"/>
              </a:ext>
            </a:extLst>
          </p:cNvPr>
          <p:cNvSpPr>
            <a:spLocks/>
          </p:cNvSpPr>
          <p:nvPr/>
        </p:nvSpPr>
        <p:spPr bwMode="auto">
          <a:xfrm>
            <a:off x="5395913" y="322263"/>
            <a:ext cx="2170112" cy="355600"/>
          </a:xfrm>
          <a:custGeom>
            <a:avLst/>
            <a:gdLst>
              <a:gd name="T0" fmla="*/ 2131039 w 16884"/>
              <a:gd name="T1" fmla="*/ 0 h 2763"/>
              <a:gd name="T2" fmla="*/ 2131039 w 16884"/>
              <a:gd name="T3" fmla="*/ 2147483646 h 2763"/>
              <a:gd name="T4" fmla="*/ 2147483646 w 16884"/>
              <a:gd name="T5" fmla="*/ 2147483646 h 2763"/>
              <a:gd name="T6" fmla="*/ 2147483646 w 16884"/>
              <a:gd name="T7" fmla="*/ 0 h 2763"/>
              <a:gd name="T8" fmla="*/ 2131039 w 16884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84;p4">
            <a:extLst>
              <a:ext uri="{FF2B5EF4-FFF2-40B4-BE49-F238E27FC236}">
                <a16:creationId xmlns:a16="http://schemas.microsoft.com/office/drawing/2014/main" id="{5B8CC220-48F1-14F9-8D6B-28C9A630BFCA}"/>
              </a:ext>
            </a:extLst>
          </p:cNvPr>
          <p:cNvSpPr>
            <a:spLocks/>
          </p:cNvSpPr>
          <p:nvPr/>
        </p:nvSpPr>
        <p:spPr bwMode="auto">
          <a:xfrm>
            <a:off x="5729288" y="3857625"/>
            <a:ext cx="1600200" cy="355600"/>
          </a:xfrm>
          <a:custGeom>
            <a:avLst/>
            <a:gdLst>
              <a:gd name="T0" fmla="*/ 0 w 12443"/>
              <a:gd name="T1" fmla="*/ 2136689 h 2763"/>
              <a:gd name="T2" fmla="*/ 0 w 12443"/>
              <a:gd name="T3" fmla="*/ 2147483646 h 2763"/>
              <a:gd name="T4" fmla="*/ 2147483646 w 12443"/>
              <a:gd name="T5" fmla="*/ 2147483646 h 2763"/>
              <a:gd name="T6" fmla="*/ 2147483646 w 12443"/>
              <a:gd name="T7" fmla="*/ 2136689 h 2763"/>
              <a:gd name="T8" fmla="*/ 0 w 12443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" name="Google Shape;85;p4">
            <a:extLst>
              <a:ext uri="{FF2B5EF4-FFF2-40B4-BE49-F238E27FC236}">
                <a16:creationId xmlns:a16="http://schemas.microsoft.com/office/drawing/2014/main" id="{B9C5CBF1-D6F1-2527-46FD-22E7C8C62D95}"/>
              </a:ext>
            </a:extLst>
          </p:cNvPr>
          <p:cNvSpPr>
            <a:spLocks/>
          </p:cNvSpPr>
          <p:nvPr/>
        </p:nvSpPr>
        <p:spPr bwMode="auto">
          <a:xfrm>
            <a:off x="1576388" y="4446588"/>
            <a:ext cx="3119437" cy="357187"/>
          </a:xfrm>
          <a:custGeom>
            <a:avLst/>
            <a:gdLst>
              <a:gd name="T0" fmla="*/ 0 w 16884"/>
              <a:gd name="T1" fmla="*/ 2137201 h 2775"/>
              <a:gd name="T2" fmla="*/ 0 w 16884"/>
              <a:gd name="T3" fmla="*/ 2147483646 h 2775"/>
              <a:gd name="T4" fmla="*/ 2147483646 w 16884"/>
              <a:gd name="T5" fmla="*/ 2147483646 h 2775"/>
              <a:gd name="T6" fmla="*/ 2147483646 w 16884"/>
              <a:gd name="T7" fmla="*/ 2137201 h 2775"/>
              <a:gd name="T8" fmla="*/ 0 w 16884"/>
              <a:gd name="T9" fmla="*/ 2137201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tIns="0" bIns="0" anchor="ctr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936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5">
            <a:extLst>
              <a:ext uri="{FF2B5EF4-FFF2-40B4-BE49-F238E27FC236}">
                <a16:creationId xmlns:a16="http://schemas.microsoft.com/office/drawing/2014/main" id="{91F690FB-70B6-64C2-8D32-22DEAD3C1F20}"/>
              </a:ext>
            </a:extLst>
          </p:cNvPr>
          <p:cNvSpPr>
            <a:spLocks/>
          </p:cNvSpPr>
          <p:nvPr/>
        </p:nvSpPr>
        <p:spPr bwMode="auto">
          <a:xfrm>
            <a:off x="0" y="1516063"/>
            <a:ext cx="2943225" cy="241300"/>
          </a:xfrm>
          <a:custGeom>
            <a:avLst/>
            <a:gdLst>
              <a:gd name="T0" fmla="*/ 8120 w 146079"/>
              <a:gd name="T1" fmla="*/ 69561 h 5859"/>
              <a:gd name="T2" fmla="*/ 8120 w 146079"/>
              <a:gd name="T3" fmla="*/ 409214653 h 5859"/>
              <a:gd name="T4" fmla="*/ 1194798904 w 146079"/>
              <a:gd name="T5" fmla="*/ 409214653 h 5859"/>
              <a:gd name="T6" fmla="*/ 1194798904 w 146079"/>
              <a:gd name="T7" fmla="*/ 69561 h 5859"/>
              <a:gd name="T8" fmla="*/ 8120 w 146079"/>
              <a:gd name="T9" fmla="*/ 69561 h 5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528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70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4;p8">
            <a:extLst>
              <a:ext uri="{FF2B5EF4-FFF2-40B4-BE49-F238E27FC236}">
                <a16:creationId xmlns:a16="http://schemas.microsoft.com/office/drawing/2014/main" id="{84597478-3E31-81FD-AB35-82BA97F485F0}"/>
              </a:ext>
            </a:extLst>
          </p:cNvPr>
          <p:cNvSpPr>
            <a:spLocks/>
          </p:cNvSpPr>
          <p:nvPr/>
        </p:nvSpPr>
        <p:spPr bwMode="auto">
          <a:xfrm>
            <a:off x="0" y="2689225"/>
            <a:ext cx="2770188" cy="1033463"/>
          </a:xfrm>
          <a:custGeom>
            <a:avLst/>
            <a:gdLst>
              <a:gd name="T0" fmla="*/ 17585 w 106491"/>
              <a:gd name="T1" fmla="*/ 0 h 5847"/>
              <a:gd name="T2" fmla="*/ 17585 w 106491"/>
              <a:gd name="T3" fmla="*/ 2147483646 h 5847"/>
              <a:gd name="T4" fmla="*/ 1874553529 w 106491"/>
              <a:gd name="T5" fmla="*/ 2147483646 h 5847"/>
              <a:gd name="T6" fmla="*/ 1874553529 w 106491"/>
              <a:gd name="T7" fmla="*/ 0 h 5847"/>
              <a:gd name="T8" fmla="*/ 17585 w 106491"/>
              <a:gd name="T9" fmla="*/ 0 h 5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Google Shape;105;p8">
            <a:extLst>
              <a:ext uri="{FF2B5EF4-FFF2-40B4-BE49-F238E27FC236}">
                <a16:creationId xmlns:a16="http://schemas.microsoft.com/office/drawing/2014/main" id="{DA0822BB-49EE-6783-2CC4-C9D2F9B143F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77938" cy="442913"/>
          </a:xfrm>
          <a:custGeom>
            <a:avLst/>
            <a:gdLst>
              <a:gd name="T0" fmla="*/ 1728 w 106491"/>
              <a:gd name="T1" fmla="*/ 0 h 5847"/>
              <a:gd name="T2" fmla="*/ 1728 w 106491"/>
              <a:gd name="T3" fmla="*/ 2147483646 h 5847"/>
              <a:gd name="T4" fmla="*/ 184034592 w 106491"/>
              <a:gd name="T5" fmla="*/ 2147483646 h 5847"/>
              <a:gd name="T6" fmla="*/ 184034592 w 106491"/>
              <a:gd name="T7" fmla="*/ 0 h 5847"/>
              <a:gd name="T8" fmla="*/ 1728 w 106491"/>
              <a:gd name="T9" fmla="*/ 0 h 58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anchor="ctr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7955" y="442823"/>
            <a:ext cx="2527416" cy="442823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55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7;p9">
            <a:extLst>
              <a:ext uri="{FF2B5EF4-FFF2-40B4-BE49-F238E27FC236}">
                <a16:creationId xmlns:a16="http://schemas.microsoft.com/office/drawing/2014/main" id="{E9F2B81B-DFD2-5AD2-AD5E-D03585DCA93F}"/>
              </a:ext>
            </a:extLst>
          </p:cNvPr>
          <p:cNvSpPr>
            <a:spLocks/>
          </p:cNvSpPr>
          <p:nvPr/>
        </p:nvSpPr>
        <p:spPr bwMode="auto">
          <a:xfrm flipH="1">
            <a:off x="0" y="322263"/>
            <a:ext cx="1184275" cy="355600"/>
          </a:xfrm>
          <a:custGeom>
            <a:avLst/>
            <a:gdLst>
              <a:gd name="T0" fmla="*/ 2135297 w 9205"/>
              <a:gd name="T1" fmla="*/ 0 h 2763"/>
              <a:gd name="T2" fmla="*/ 2135297 w 9205"/>
              <a:gd name="T3" fmla="*/ 2147483646 h 2763"/>
              <a:gd name="T4" fmla="*/ 2147483646 w 9205"/>
              <a:gd name="T5" fmla="*/ 2147483646 h 2763"/>
              <a:gd name="T6" fmla="*/ 2147483646 w 9205"/>
              <a:gd name="T7" fmla="*/ 0 h 2763"/>
              <a:gd name="T8" fmla="*/ 2135297 w 9205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" name="Google Shape;108;p9">
            <a:extLst>
              <a:ext uri="{FF2B5EF4-FFF2-40B4-BE49-F238E27FC236}">
                <a16:creationId xmlns:a16="http://schemas.microsoft.com/office/drawing/2014/main" id="{E4AC4BCB-988E-92CC-9FCA-1F08D41EF457}"/>
              </a:ext>
            </a:extLst>
          </p:cNvPr>
          <p:cNvSpPr>
            <a:spLocks/>
          </p:cNvSpPr>
          <p:nvPr/>
        </p:nvSpPr>
        <p:spPr bwMode="auto">
          <a:xfrm flipH="1">
            <a:off x="0" y="912813"/>
            <a:ext cx="3076575" cy="355600"/>
          </a:xfrm>
          <a:custGeom>
            <a:avLst/>
            <a:gdLst>
              <a:gd name="T0" fmla="*/ 8100878 w 15325"/>
              <a:gd name="T1" fmla="*/ 0 h 2763"/>
              <a:gd name="T2" fmla="*/ 8100878 w 15325"/>
              <a:gd name="T3" fmla="*/ 2147483646 h 2763"/>
              <a:gd name="T4" fmla="*/ 2147483646 w 15325"/>
              <a:gd name="T5" fmla="*/ 2147483646 h 2763"/>
              <a:gd name="T6" fmla="*/ 2147483646 w 15325"/>
              <a:gd name="T7" fmla="*/ 0 h 2763"/>
              <a:gd name="T8" fmla="*/ 8100878 w 15325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96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Google Shape;109;p9">
            <a:extLst>
              <a:ext uri="{FF2B5EF4-FFF2-40B4-BE49-F238E27FC236}">
                <a16:creationId xmlns:a16="http://schemas.microsoft.com/office/drawing/2014/main" id="{22C77799-C255-FEBC-0CAC-01A5242BD0AA}"/>
              </a:ext>
            </a:extLst>
          </p:cNvPr>
          <p:cNvSpPr>
            <a:spLocks/>
          </p:cNvSpPr>
          <p:nvPr/>
        </p:nvSpPr>
        <p:spPr bwMode="auto">
          <a:xfrm flipH="1">
            <a:off x="0" y="2090738"/>
            <a:ext cx="1766888" cy="355600"/>
          </a:xfrm>
          <a:custGeom>
            <a:avLst/>
            <a:gdLst>
              <a:gd name="T0" fmla="*/ 1528690 w 15325"/>
              <a:gd name="T1" fmla="*/ 0 h 2775"/>
              <a:gd name="T2" fmla="*/ 1528690 w 15325"/>
              <a:gd name="T3" fmla="*/ 2147483646 h 2775"/>
              <a:gd name="T4" fmla="*/ 2147483646 w 15325"/>
              <a:gd name="T5" fmla="*/ 2147483646 h 2775"/>
              <a:gd name="T6" fmla="*/ 2147483646 w 15325"/>
              <a:gd name="T7" fmla="*/ 0 h 2775"/>
              <a:gd name="T8" fmla="*/ 1528690 w 15325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Google Shape;110;p9">
            <a:extLst>
              <a:ext uri="{FF2B5EF4-FFF2-40B4-BE49-F238E27FC236}">
                <a16:creationId xmlns:a16="http://schemas.microsoft.com/office/drawing/2014/main" id="{951F4B9F-809C-0323-C529-56FC3B96670D}"/>
              </a:ext>
            </a:extLst>
          </p:cNvPr>
          <p:cNvSpPr>
            <a:spLocks/>
          </p:cNvSpPr>
          <p:nvPr/>
        </p:nvSpPr>
        <p:spPr bwMode="auto">
          <a:xfrm flipH="1">
            <a:off x="6715125" y="2090738"/>
            <a:ext cx="2071688" cy="355600"/>
          </a:xfrm>
          <a:custGeom>
            <a:avLst/>
            <a:gdLst>
              <a:gd name="T0" fmla="*/ 111881751 w 4300"/>
              <a:gd name="T1" fmla="*/ 0 h 2775"/>
              <a:gd name="T2" fmla="*/ 111881751 w 4300"/>
              <a:gd name="T3" fmla="*/ 2147483646 h 2775"/>
              <a:gd name="T4" fmla="*/ 2147483646 w 4300"/>
              <a:gd name="T5" fmla="*/ 2147483646 h 2775"/>
              <a:gd name="T6" fmla="*/ 2147483646 w 4300"/>
              <a:gd name="T7" fmla="*/ 0 h 2775"/>
              <a:gd name="T8" fmla="*/ 111881751 w 4300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96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Google Shape;111;p9">
            <a:extLst>
              <a:ext uri="{FF2B5EF4-FFF2-40B4-BE49-F238E27FC236}">
                <a16:creationId xmlns:a16="http://schemas.microsoft.com/office/drawing/2014/main" id="{8E78BBE4-ECA5-22C2-0A89-71ABDDD4DBF1}"/>
              </a:ext>
            </a:extLst>
          </p:cNvPr>
          <p:cNvSpPr>
            <a:spLocks/>
          </p:cNvSpPr>
          <p:nvPr/>
        </p:nvSpPr>
        <p:spPr bwMode="auto">
          <a:xfrm flipH="1">
            <a:off x="1228725" y="1500188"/>
            <a:ext cx="1104900" cy="357187"/>
          </a:xfrm>
          <a:custGeom>
            <a:avLst/>
            <a:gdLst>
              <a:gd name="T0" fmla="*/ 0 w 18027"/>
              <a:gd name="T1" fmla="*/ 0 h 2775"/>
              <a:gd name="T2" fmla="*/ 0 w 18027"/>
              <a:gd name="T3" fmla="*/ 2147483646 h 2775"/>
              <a:gd name="T4" fmla="*/ 2147483646 w 18027"/>
              <a:gd name="T5" fmla="*/ 2147483646 h 2775"/>
              <a:gd name="T6" fmla="*/ 2147483646 w 18027"/>
              <a:gd name="T7" fmla="*/ 0 h 2775"/>
              <a:gd name="T8" fmla="*/ 0 w 18027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Google Shape;112;p9">
            <a:extLst>
              <a:ext uri="{FF2B5EF4-FFF2-40B4-BE49-F238E27FC236}">
                <a16:creationId xmlns:a16="http://schemas.microsoft.com/office/drawing/2014/main" id="{275B849D-8D7E-B072-9B5E-FB0DCD82D463}"/>
              </a:ext>
            </a:extLst>
          </p:cNvPr>
          <p:cNvSpPr>
            <a:spLocks/>
          </p:cNvSpPr>
          <p:nvPr/>
        </p:nvSpPr>
        <p:spPr bwMode="auto">
          <a:xfrm flipH="1">
            <a:off x="0" y="2679700"/>
            <a:ext cx="2247900" cy="355600"/>
          </a:xfrm>
          <a:custGeom>
            <a:avLst/>
            <a:gdLst>
              <a:gd name="T0" fmla="*/ 5337016 w 12872"/>
              <a:gd name="T1" fmla="*/ 2135144 h 2764"/>
              <a:gd name="T2" fmla="*/ 5337016 w 12872"/>
              <a:gd name="T3" fmla="*/ 2147483646 h 2764"/>
              <a:gd name="T4" fmla="*/ 2147483646 w 12872"/>
              <a:gd name="T5" fmla="*/ 2147483646 h 2764"/>
              <a:gd name="T6" fmla="*/ 2147483646 w 12872"/>
              <a:gd name="T7" fmla="*/ 2135144 h 2764"/>
              <a:gd name="T8" fmla="*/ 5337016 w 12872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Google Shape;113;p9">
            <a:extLst>
              <a:ext uri="{FF2B5EF4-FFF2-40B4-BE49-F238E27FC236}">
                <a16:creationId xmlns:a16="http://schemas.microsoft.com/office/drawing/2014/main" id="{91984787-5B8E-25CE-349E-DDA5CFEFE02F}"/>
              </a:ext>
            </a:extLst>
          </p:cNvPr>
          <p:cNvSpPr>
            <a:spLocks/>
          </p:cNvSpPr>
          <p:nvPr/>
        </p:nvSpPr>
        <p:spPr bwMode="auto">
          <a:xfrm flipH="1">
            <a:off x="0" y="1500188"/>
            <a:ext cx="1038225" cy="357187"/>
          </a:xfrm>
          <a:custGeom>
            <a:avLst/>
            <a:gdLst>
              <a:gd name="T0" fmla="*/ 46719405 w 2882"/>
              <a:gd name="T1" fmla="*/ 0 h 2775"/>
              <a:gd name="T2" fmla="*/ 46719405 w 2882"/>
              <a:gd name="T3" fmla="*/ 2147483646 h 2775"/>
              <a:gd name="T4" fmla="*/ 2147483646 w 2882"/>
              <a:gd name="T5" fmla="*/ 2147483646 h 2775"/>
              <a:gd name="T6" fmla="*/ 2147483646 w 2882"/>
              <a:gd name="T7" fmla="*/ 0 h 2775"/>
              <a:gd name="T8" fmla="*/ 46719405 w 2882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Google Shape;114;p9">
            <a:extLst>
              <a:ext uri="{FF2B5EF4-FFF2-40B4-BE49-F238E27FC236}">
                <a16:creationId xmlns:a16="http://schemas.microsoft.com/office/drawing/2014/main" id="{0B1C6A99-E286-A7C1-7A1E-3422910417EF}"/>
              </a:ext>
            </a:extLst>
          </p:cNvPr>
          <p:cNvSpPr>
            <a:spLocks/>
          </p:cNvSpPr>
          <p:nvPr/>
        </p:nvSpPr>
        <p:spPr bwMode="auto">
          <a:xfrm flipH="1">
            <a:off x="0" y="3268663"/>
            <a:ext cx="1104900" cy="355600"/>
          </a:xfrm>
          <a:custGeom>
            <a:avLst/>
            <a:gdLst>
              <a:gd name="T0" fmla="*/ 2136320 w 8586"/>
              <a:gd name="T1" fmla="*/ 2135144 h 2764"/>
              <a:gd name="T2" fmla="*/ 2136320 w 8586"/>
              <a:gd name="T3" fmla="*/ 2147483646 h 2764"/>
              <a:gd name="T4" fmla="*/ 2147483646 w 8586"/>
              <a:gd name="T5" fmla="*/ 2147483646 h 2764"/>
              <a:gd name="T6" fmla="*/ 2147483646 w 8586"/>
              <a:gd name="T7" fmla="*/ 2135144 h 2764"/>
              <a:gd name="T8" fmla="*/ 2136320 w 8586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196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Google Shape;115;p9">
            <a:extLst>
              <a:ext uri="{FF2B5EF4-FFF2-40B4-BE49-F238E27FC236}">
                <a16:creationId xmlns:a16="http://schemas.microsoft.com/office/drawing/2014/main" id="{E49A815A-40B8-BD8F-F5AE-5CFA812AA85E}"/>
              </a:ext>
            </a:extLst>
          </p:cNvPr>
          <p:cNvSpPr>
            <a:spLocks/>
          </p:cNvSpPr>
          <p:nvPr/>
        </p:nvSpPr>
        <p:spPr bwMode="auto">
          <a:xfrm flipH="1">
            <a:off x="1300163" y="3268663"/>
            <a:ext cx="490537" cy="355600"/>
          </a:xfrm>
          <a:custGeom>
            <a:avLst/>
            <a:gdLst>
              <a:gd name="T0" fmla="*/ 19199 w 18396"/>
              <a:gd name="T1" fmla="*/ 2135144 h 2764"/>
              <a:gd name="T2" fmla="*/ 19199 w 18396"/>
              <a:gd name="T3" fmla="*/ 2147483646 h 2764"/>
              <a:gd name="T4" fmla="*/ 348793593 w 18396"/>
              <a:gd name="T5" fmla="*/ 2147483646 h 2764"/>
              <a:gd name="T6" fmla="*/ 348793593 w 18396"/>
              <a:gd name="T7" fmla="*/ 2135144 h 2764"/>
              <a:gd name="T8" fmla="*/ 19199 w 18396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Google Shape;116;p9">
            <a:extLst>
              <a:ext uri="{FF2B5EF4-FFF2-40B4-BE49-F238E27FC236}">
                <a16:creationId xmlns:a16="http://schemas.microsoft.com/office/drawing/2014/main" id="{5653792C-6729-65F9-ED95-15FA071C30C7}"/>
              </a:ext>
            </a:extLst>
          </p:cNvPr>
          <p:cNvSpPr>
            <a:spLocks/>
          </p:cNvSpPr>
          <p:nvPr/>
        </p:nvSpPr>
        <p:spPr bwMode="auto">
          <a:xfrm flipH="1">
            <a:off x="0" y="3857625"/>
            <a:ext cx="1457325" cy="355600"/>
          </a:xfrm>
          <a:custGeom>
            <a:avLst/>
            <a:gdLst>
              <a:gd name="T0" fmla="*/ 0 w 12348"/>
              <a:gd name="T1" fmla="*/ 2136689 h 2763"/>
              <a:gd name="T2" fmla="*/ 0 w 12348"/>
              <a:gd name="T3" fmla="*/ 2147483646 h 2763"/>
              <a:gd name="T4" fmla="*/ 2147483646 w 12348"/>
              <a:gd name="T5" fmla="*/ 2147483646 h 2763"/>
              <a:gd name="T6" fmla="*/ 2147483646 w 12348"/>
              <a:gd name="T7" fmla="*/ 2136689 h 2763"/>
              <a:gd name="T8" fmla="*/ 0 w 12348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17;p9">
            <a:extLst>
              <a:ext uri="{FF2B5EF4-FFF2-40B4-BE49-F238E27FC236}">
                <a16:creationId xmlns:a16="http://schemas.microsoft.com/office/drawing/2014/main" id="{C71E46D8-C3D1-997A-20E7-BA5FC29B7050}"/>
              </a:ext>
            </a:extLst>
          </p:cNvPr>
          <p:cNvSpPr>
            <a:spLocks/>
          </p:cNvSpPr>
          <p:nvPr/>
        </p:nvSpPr>
        <p:spPr bwMode="auto">
          <a:xfrm flipH="1">
            <a:off x="7377113" y="3857625"/>
            <a:ext cx="1766887" cy="355600"/>
          </a:xfrm>
          <a:custGeom>
            <a:avLst/>
            <a:gdLst>
              <a:gd name="T0" fmla="*/ 1528689 w 15325"/>
              <a:gd name="T1" fmla="*/ 2136689 h 2763"/>
              <a:gd name="T2" fmla="*/ 1528689 w 15325"/>
              <a:gd name="T3" fmla="*/ 2147483646 h 2763"/>
              <a:gd name="T4" fmla="*/ 2147483646 w 15325"/>
              <a:gd name="T5" fmla="*/ 2147483646 h 2763"/>
              <a:gd name="T6" fmla="*/ 2147483646 w 15325"/>
              <a:gd name="T7" fmla="*/ 2136689 h 2763"/>
              <a:gd name="T8" fmla="*/ 1528689 w 15325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" name="Google Shape;118;p9">
            <a:extLst>
              <a:ext uri="{FF2B5EF4-FFF2-40B4-BE49-F238E27FC236}">
                <a16:creationId xmlns:a16="http://schemas.microsoft.com/office/drawing/2014/main" id="{E5D68FF5-B9E4-E8F5-1E54-3F42A91FFD0E}"/>
              </a:ext>
            </a:extLst>
          </p:cNvPr>
          <p:cNvSpPr>
            <a:spLocks/>
          </p:cNvSpPr>
          <p:nvPr/>
        </p:nvSpPr>
        <p:spPr bwMode="auto">
          <a:xfrm flipH="1">
            <a:off x="7488238" y="2679700"/>
            <a:ext cx="1655762" cy="355600"/>
          </a:xfrm>
          <a:custGeom>
            <a:avLst/>
            <a:gdLst>
              <a:gd name="T0" fmla="*/ 1260756 w 15325"/>
              <a:gd name="T1" fmla="*/ 2135144 h 2764"/>
              <a:gd name="T2" fmla="*/ 1260756 w 15325"/>
              <a:gd name="T3" fmla="*/ 2147483646 h 2764"/>
              <a:gd name="T4" fmla="*/ 2147483646 w 15325"/>
              <a:gd name="T5" fmla="*/ 2147483646 h 2764"/>
              <a:gd name="T6" fmla="*/ 2147483646 w 15325"/>
              <a:gd name="T7" fmla="*/ 2135144 h 2764"/>
              <a:gd name="T8" fmla="*/ 1260756 w 15325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" name="Google Shape;119;p9">
            <a:extLst>
              <a:ext uri="{FF2B5EF4-FFF2-40B4-BE49-F238E27FC236}">
                <a16:creationId xmlns:a16="http://schemas.microsoft.com/office/drawing/2014/main" id="{87AA031E-E3F9-2613-3D81-FC97A09315D4}"/>
              </a:ext>
            </a:extLst>
          </p:cNvPr>
          <p:cNvSpPr>
            <a:spLocks/>
          </p:cNvSpPr>
          <p:nvPr/>
        </p:nvSpPr>
        <p:spPr bwMode="auto">
          <a:xfrm flipH="1">
            <a:off x="8105775" y="3268663"/>
            <a:ext cx="1038225" cy="355600"/>
          </a:xfrm>
          <a:custGeom>
            <a:avLst/>
            <a:gdLst>
              <a:gd name="T0" fmla="*/ 0 w 2882"/>
              <a:gd name="T1" fmla="*/ 2135144 h 2764"/>
              <a:gd name="T2" fmla="*/ 0 w 2882"/>
              <a:gd name="T3" fmla="*/ 2147483646 h 2764"/>
              <a:gd name="T4" fmla="*/ 2147483646 w 2882"/>
              <a:gd name="T5" fmla="*/ 2147483646 h 2764"/>
              <a:gd name="T6" fmla="*/ 2147483646 w 2882"/>
              <a:gd name="T7" fmla="*/ 2135144 h 2764"/>
              <a:gd name="T8" fmla="*/ 0 w 2882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5" name="Google Shape;120;p9">
            <a:extLst>
              <a:ext uri="{FF2B5EF4-FFF2-40B4-BE49-F238E27FC236}">
                <a16:creationId xmlns:a16="http://schemas.microsoft.com/office/drawing/2014/main" id="{76819673-301A-7098-4257-D2F8F1CA1C72}"/>
              </a:ext>
            </a:extLst>
          </p:cNvPr>
          <p:cNvSpPr>
            <a:spLocks/>
          </p:cNvSpPr>
          <p:nvPr/>
        </p:nvSpPr>
        <p:spPr bwMode="auto">
          <a:xfrm flipH="1">
            <a:off x="8039100" y="1500188"/>
            <a:ext cx="1104900" cy="357187"/>
          </a:xfrm>
          <a:custGeom>
            <a:avLst/>
            <a:gdLst>
              <a:gd name="T0" fmla="*/ 2136320 w 8586"/>
              <a:gd name="T1" fmla="*/ 0 h 2775"/>
              <a:gd name="T2" fmla="*/ 2136320 w 8586"/>
              <a:gd name="T3" fmla="*/ 2147483646 h 2775"/>
              <a:gd name="T4" fmla="*/ 2147483646 w 8586"/>
              <a:gd name="T5" fmla="*/ 2147483646 h 2775"/>
              <a:gd name="T6" fmla="*/ 2147483646 w 8586"/>
              <a:gd name="T7" fmla="*/ 0 h 2775"/>
              <a:gd name="T8" fmla="*/ 2136320 w 8586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6" name="Google Shape;121;p9">
            <a:extLst>
              <a:ext uri="{FF2B5EF4-FFF2-40B4-BE49-F238E27FC236}">
                <a16:creationId xmlns:a16="http://schemas.microsoft.com/office/drawing/2014/main" id="{10E4CCD3-1696-232D-CE00-62CE5D5ABE94}"/>
              </a:ext>
            </a:extLst>
          </p:cNvPr>
          <p:cNvSpPr>
            <a:spLocks/>
          </p:cNvSpPr>
          <p:nvPr/>
        </p:nvSpPr>
        <p:spPr bwMode="auto">
          <a:xfrm flipH="1">
            <a:off x="5478463" y="1500188"/>
            <a:ext cx="2365375" cy="357187"/>
          </a:xfrm>
          <a:custGeom>
            <a:avLst/>
            <a:gdLst>
              <a:gd name="T0" fmla="*/ 0 w 18396"/>
              <a:gd name="T1" fmla="*/ 0 h 2775"/>
              <a:gd name="T2" fmla="*/ 0 w 18396"/>
              <a:gd name="T3" fmla="*/ 2147483646 h 2775"/>
              <a:gd name="T4" fmla="*/ 2147483646 w 18396"/>
              <a:gd name="T5" fmla="*/ 2147483646 h 2775"/>
              <a:gd name="T6" fmla="*/ 2147483646 w 18396"/>
              <a:gd name="T7" fmla="*/ 0 h 2775"/>
              <a:gd name="T8" fmla="*/ 0 w 18396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7" name="Google Shape;122;p9">
            <a:extLst>
              <a:ext uri="{FF2B5EF4-FFF2-40B4-BE49-F238E27FC236}">
                <a16:creationId xmlns:a16="http://schemas.microsoft.com/office/drawing/2014/main" id="{9BAB5804-F9CD-45C4-00C8-4540EBDBD286}"/>
              </a:ext>
            </a:extLst>
          </p:cNvPr>
          <p:cNvSpPr>
            <a:spLocks/>
          </p:cNvSpPr>
          <p:nvPr/>
        </p:nvSpPr>
        <p:spPr bwMode="auto">
          <a:xfrm flipH="1">
            <a:off x="6896100" y="912813"/>
            <a:ext cx="2247900" cy="355600"/>
          </a:xfrm>
          <a:custGeom>
            <a:avLst/>
            <a:gdLst>
              <a:gd name="T0" fmla="*/ 6031537 w 12348"/>
              <a:gd name="T1" fmla="*/ 0 h 2763"/>
              <a:gd name="T2" fmla="*/ 6031537 w 12348"/>
              <a:gd name="T3" fmla="*/ 2147483646 h 2763"/>
              <a:gd name="T4" fmla="*/ 2147483646 w 12348"/>
              <a:gd name="T5" fmla="*/ 2147483646 h 2763"/>
              <a:gd name="T6" fmla="*/ 2147483646 w 12348"/>
              <a:gd name="T7" fmla="*/ 0 h 2763"/>
              <a:gd name="T8" fmla="*/ 6031537 w 12348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8" name="Google Shape;123;p9">
            <a:extLst>
              <a:ext uri="{FF2B5EF4-FFF2-40B4-BE49-F238E27FC236}">
                <a16:creationId xmlns:a16="http://schemas.microsoft.com/office/drawing/2014/main" id="{9E228CEA-8583-9189-2B20-D9CA1701674C}"/>
              </a:ext>
            </a:extLst>
          </p:cNvPr>
          <p:cNvSpPr>
            <a:spLocks/>
          </p:cNvSpPr>
          <p:nvPr/>
        </p:nvSpPr>
        <p:spPr bwMode="auto">
          <a:xfrm flipH="1">
            <a:off x="3895725" y="322263"/>
            <a:ext cx="4819650" cy="355600"/>
          </a:xfrm>
          <a:custGeom>
            <a:avLst/>
            <a:gdLst>
              <a:gd name="T0" fmla="*/ 18887688 w 18087"/>
              <a:gd name="T1" fmla="*/ 0 h 2763"/>
              <a:gd name="T2" fmla="*/ 18887688 w 18087"/>
              <a:gd name="T3" fmla="*/ 2147483646 h 2763"/>
              <a:gd name="T4" fmla="*/ 2147483646 w 18087"/>
              <a:gd name="T5" fmla="*/ 2147483646 h 2763"/>
              <a:gd name="T6" fmla="*/ 2147483646 w 18087"/>
              <a:gd name="T7" fmla="*/ 0 h 2763"/>
              <a:gd name="T8" fmla="*/ 18887688 w 18087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9" name="Google Shape;124;p9">
            <a:extLst>
              <a:ext uri="{FF2B5EF4-FFF2-40B4-BE49-F238E27FC236}">
                <a16:creationId xmlns:a16="http://schemas.microsoft.com/office/drawing/2014/main" id="{EC626CD7-BAF5-EFF2-C470-D6138F02B1E7}"/>
              </a:ext>
            </a:extLst>
          </p:cNvPr>
          <p:cNvSpPr>
            <a:spLocks/>
          </p:cNvSpPr>
          <p:nvPr/>
        </p:nvSpPr>
        <p:spPr bwMode="auto">
          <a:xfrm flipH="1">
            <a:off x="2611438" y="4446588"/>
            <a:ext cx="6532562" cy="357187"/>
          </a:xfrm>
          <a:custGeom>
            <a:avLst/>
            <a:gdLst>
              <a:gd name="T0" fmla="*/ 0 w 16884"/>
              <a:gd name="T1" fmla="*/ 2137201 h 2775"/>
              <a:gd name="T2" fmla="*/ 0 w 16884"/>
              <a:gd name="T3" fmla="*/ 2147483646 h 2775"/>
              <a:gd name="T4" fmla="*/ 2147483646 w 16884"/>
              <a:gd name="T5" fmla="*/ 2147483646 h 2775"/>
              <a:gd name="T6" fmla="*/ 2147483646 w 16884"/>
              <a:gd name="T7" fmla="*/ 2137201 h 2775"/>
              <a:gd name="T8" fmla="*/ 0 w 16884"/>
              <a:gd name="T9" fmla="*/ 2137201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0" name="Google Shape;125;p9">
            <a:extLst>
              <a:ext uri="{FF2B5EF4-FFF2-40B4-BE49-F238E27FC236}">
                <a16:creationId xmlns:a16="http://schemas.microsoft.com/office/drawing/2014/main" id="{9DC1212E-ECC4-B45A-E97D-E00D4ACED6C9}"/>
              </a:ext>
            </a:extLst>
          </p:cNvPr>
          <p:cNvSpPr>
            <a:spLocks/>
          </p:cNvSpPr>
          <p:nvPr/>
        </p:nvSpPr>
        <p:spPr bwMode="auto">
          <a:xfrm>
            <a:off x="2093913" y="1122363"/>
            <a:ext cx="4956175" cy="3013075"/>
          </a:xfrm>
          <a:custGeom>
            <a:avLst/>
            <a:gdLst>
              <a:gd name="T0" fmla="*/ 0 w 151663"/>
              <a:gd name="T1" fmla="*/ 0 h 92191"/>
              <a:gd name="T2" fmla="*/ 0 w 151663"/>
              <a:gd name="T3" fmla="*/ 2147483646 h 92191"/>
              <a:gd name="T4" fmla="*/ 2147483646 w 151663"/>
              <a:gd name="T5" fmla="*/ 2147483646 h 92191"/>
              <a:gd name="T6" fmla="*/ 2147483646 w 151663"/>
              <a:gd name="T7" fmla="*/ 0 h 92191"/>
              <a:gd name="T8" fmla="*/ 0 w 151663"/>
              <a:gd name="T9" fmla="*/ 0 h 921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1" name="Google Shape;126;p9">
            <a:extLst>
              <a:ext uri="{FF2B5EF4-FFF2-40B4-BE49-F238E27FC236}">
                <a16:creationId xmlns:a16="http://schemas.microsoft.com/office/drawing/2014/main" id="{725790B2-5962-0F0E-7C92-CA087D910E38}"/>
              </a:ext>
            </a:extLst>
          </p:cNvPr>
          <p:cNvSpPr>
            <a:spLocks/>
          </p:cNvSpPr>
          <p:nvPr/>
        </p:nvSpPr>
        <p:spPr bwMode="auto">
          <a:xfrm>
            <a:off x="4278313" y="1314450"/>
            <a:ext cx="190500" cy="298450"/>
          </a:xfrm>
          <a:custGeom>
            <a:avLst/>
            <a:gdLst>
              <a:gd name="T0" fmla="*/ 157787865 w 5846"/>
              <a:gd name="T1" fmla="*/ 35227 h 9133"/>
              <a:gd name="T2" fmla="*/ 0 w 5846"/>
              <a:gd name="T3" fmla="*/ 159578499 h 9133"/>
              <a:gd name="T4" fmla="*/ 157787865 w 5846"/>
              <a:gd name="T5" fmla="*/ 318704242 h 9133"/>
              <a:gd name="T6" fmla="*/ 202286691 w 5846"/>
              <a:gd name="T7" fmla="*/ 273828283 h 9133"/>
              <a:gd name="T8" fmla="*/ 88997651 w 5846"/>
              <a:gd name="T9" fmla="*/ 159578499 h 9133"/>
              <a:gd name="T10" fmla="*/ 202286691 w 5846"/>
              <a:gd name="T11" fmla="*/ 44911186 h 9133"/>
              <a:gd name="T12" fmla="*/ 157787865 w 5846"/>
              <a:gd name="T13" fmla="*/ 35227 h 91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2" name="Google Shape;127;p9">
            <a:extLst>
              <a:ext uri="{FF2B5EF4-FFF2-40B4-BE49-F238E27FC236}">
                <a16:creationId xmlns:a16="http://schemas.microsoft.com/office/drawing/2014/main" id="{5A377179-66F4-44A8-010A-24F97399CBCE}"/>
              </a:ext>
            </a:extLst>
          </p:cNvPr>
          <p:cNvSpPr>
            <a:spLocks/>
          </p:cNvSpPr>
          <p:nvPr/>
        </p:nvSpPr>
        <p:spPr bwMode="auto">
          <a:xfrm>
            <a:off x="4675188" y="1314450"/>
            <a:ext cx="190500" cy="298450"/>
          </a:xfrm>
          <a:custGeom>
            <a:avLst/>
            <a:gdLst>
              <a:gd name="T0" fmla="*/ 44203251 w 5859"/>
              <a:gd name="T1" fmla="*/ 35227 h 9133"/>
              <a:gd name="T2" fmla="*/ 0 w 5859"/>
              <a:gd name="T3" fmla="*/ 44911186 h 9133"/>
              <a:gd name="T4" fmla="*/ 112983505 w 5859"/>
              <a:gd name="T5" fmla="*/ 159578499 h 9133"/>
              <a:gd name="T6" fmla="*/ 0 w 5859"/>
              <a:gd name="T7" fmla="*/ 273828283 h 9133"/>
              <a:gd name="T8" fmla="*/ 44203251 w 5859"/>
              <a:gd name="T9" fmla="*/ 318704242 h 9133"/>
              <a:gd name="T10" fmla="*/ 201355119 w 5859"/>
              <a:gd name="T11" fmla="*/ 159578499 h 9133"/>
              <a:gd name="T12" fmla="*/ 44203251 w 5859"/>
              <a:gd name="T13" fmla="*/ 35227 h 913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3" name="Google Shape;128;p9">
            <a:extLst>
              <a:ext uri="{FF2B5EF4-FFF2-40B4-BE49-F238E27FC236}">
                <a16:creationId xmlns:a16="http://schemas.microsoft.com/office/drawing/2014/main" id="{639C84F8-F1AC-C7A3-00D8-011B052B3C85}"/>
              </a:ext>
            </a:extLst>
          </p:cNvPr>
          <p:cNvSpPr>
            <a:spLocks/>
          </p:cNvSpPr>
          <p:nvPr/>
        </p:nvSpPr>
        <p:spPr bwMode="auto">
          <a:xfrm>
            <a:off x="4508500" y="1284288"/>
            <a:ext cx="127000" cy="357187"/>
          </a:xfrm>
          <a:custGeom>
            <a:avLst/>
            <a:gdLst>
              <a:gd name="T0" fmla="*/ 73129822 w 3894"/>
              <a:gd name="T1" fmla="*/ 35083 h 10955"/>
              <a:gd name="T2" fmla="*/ 35093 w 3894"/>
              <a:gd name="T3" fmla="*/ 367309526 h 10955"/>
              <a:gd name="T4" fmla="*/ 61958943 w 3894"/>
              <a:gd name="T5" fmla="*/ 379718865 h 10955"/>
              <a:gd name="T6" fmla="*/ 135088765 w 3894"/>
              <a:gd name="T7" fmla="*/ 12409338 h 10955"/>
              <a:gd name="T8" fmla="*/ 73129822 w 3894"/>
              <a:gd name="T9" fmla="*/ 35083 h 109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4" name="Google Shape;129;p9">
            <a:extLst>
              <a:ext uri="{FF2B5EF4-FFF2-40B4-BE49-F238E27FC236}">
                <a16:creationId xmlns:a16="http://schemas.microsoft.com/office/drawing/2014/main" id="{E841A37B-7285-E2F7-82CC-B9A85964987C}"/>
              </a:ext>
            </a:extLst>
          </p:cNvPr>
          <p:cNvSpPr>
            <a:spLocks/>
          </p:cNvSpPr>
          <p:nvPr/>
        </p:nvSpPr>
        <p:spPr bwMode="auto">
          <a:xfrm flipH="1">
            <a:off x="1647825" y="3857625"/>
            <a:ext cx="1766888" cy="355600"/>
          </a:xfrm>
          <a:custGeom>
            <a:avLst/>
            <a:gdLst>
              <a:gd name="T0" fmla="*/ 0 w 12443"/>
              <a:gd name="T1" fmla="*/ 2136689 h 2763"/>
              <a:gd name="T2" fmla="*/ 0 w 12443"/>
              <a:gd name="T3" fmla="*/ 2147483646 h 2763"/>
              <a:gd name="T4" fmla="*/ 2147483646 w 12443"/>
              <a:gd name="T5" fmla="*/ 2147483646 h 2763"/>
              <a:gd name="T6" fmla="*/ 2147483646 w 12443"/>
              <a:gd name="T7" fmla="*/ 2136689 h 2763"/>
              <a:gd name="T8" fmla="*/ 0 w 12443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5" name="Google Shape;130;p9">
            <a:extLst>
              <a:ext uri="{FF2B5EF4-FFF2-40B4-BE49-F238E27FC236}">
                <a16:creationId xmlns:a16="http://schemas.microsoft.com/office/drawing/2014/main" id="{118E5D4E-91FA-3745-A5CB-2D395368FEC6}"/>
              </a:ext>
            </a:extLst>
          </p:cNvPr>
          <p:cNvSpPr>
            <a:spLocks/>
          </p:cNvSpPr>
          <p:nvPr/>
        </p:nvSpPr>
        <p:spPr bwMode="auto">
          <a:xfrm flipH="1">
            <a:off x="6896100" y="3268663"/>
            <a:ext cx="1017588" cy="355600"/>
          </a:xfrm>
          <a:custGeom>
            <a:avLst/>
            <a:gdLst>
              <a:gd name="T0" fmla="*/ 178432 w 18027"/>
              <a:gd name="T1" fmla="*/ 2135144 h 2764"/>
              <a:gd name="T2" fmla="*/ 178432 w 18027"/>
              <a:gd name="T3" fmla="*/ 2147483646 h 2764"/>
              <a:gd name="T4" fmla="*/ 2147483646 w 18027"/>
              <a:gd name="T5" fmla="*/ 2147483646 h 2764"/>
              <a:gd name="T6" fmla="*/ 2147483646 w 18027"/>
              <a:gd name="T7" fmla="*/ 2135144 h 2764"/>
              <a:gd name="T8" fmla="*/ 178432 w 18027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lnTo>
                  <a:pt x="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26" name="Google Shape;131;p9">
            <a:extLst>
              <a:ext uri="{FF2B5EF4-FFF2-40B4-BE49-F238E27FC236}">
                <a16:creationId xmlns:a16="http://schemas.microsoft.com/office/drawing/2014/main" id="{95EE2543-6B61-3514-D88C-ACFE2DE47E71}"/>
              </a:ext>
            </a:extLst>
          </p:cNvPr>
          <p:cNvSpPr>
            <a:spLocks/>
          </p:cNvSpPr>
          <p:nvPr/>
        </p:nvSpPr>
        <p:spPr bwMode="auto">
          <a:xfrm flipH="1">
            <a:off x="5729288" y="912813"/>
            <a:ext cx="985837" cy="355600"/>
          </a:xfrm>
          <a:custGeom>
            <a:avLst/>
            <a:gdLst>
              <a:gd name="T0" fmla="*/ 495890 w 12443"/>
              <a:gd name="T1" fmla="*/ 0 h 2763"/>
              <a:gd name="T2" fmla="*/ 495890 w 12443"/>
              <a:gd name="T3" fmla="*/ 2147483646 h 2763"/>
              <a:gd name="T4" fmla="*/ 2147483646 w 12443"/>
              <a:gd name="T5" fmla="*/ 2147483646 h 2763"/>
              <a:gd name="T6" fmla="*/ 2147483646 w 12443"/>
              <a:gd name="T7" fmla="*/ 0 h 2763"/>
              <a:gd name="T8" fmla="*/ 495890 w 12443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tIns="0" bIns="0" anchor="ctr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tIns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9968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11">
            <a:extLst>
              <a:ext uri="{FF2B5EF4-FFF2-40B4-BE49-F238E27FC236}">
                <a16:creationId xmlns:a16="http://schemas.microsoft.com/office/drawing/2014/main" id="{A50C440F-558C-6464-5909-7A1A20B30F93}"/>
              </a:ext>
            </a:extLst>
          </p:cNvPr>
          <p:cNvSpPr>
            <a:spLocks/>
          </p:cNvSpPr>
          <p:nvPr/>
        </p:nvSpPr>
        <p:spPr bwMode="auto">
          <a:xfrm>
            <a:off x="7927975" y="0"/>
            <a:ext cx="1216025" cy="401638"/>
          </a:xfrm>
          <a:custGeom>
            <a:avLst/>
            <a:gdLst>
              <a:gd name="T0" fmla="*/ 0 w 15122"/>
              <a:gd name="T1" fmla="*/ 515818 h 5002"/>
              <a:gd name="T2" fmla="*/ 0 w 15122"/>
              <a:gd name="T3" fmla="*/ 2147483646 h 5002"/>
              <a:gd name="T4" fmla="*/ 2147483646 w 15122"/>
              <a:gd name="T5" fmla="*/ 2147483646 h 5002"/>
              <a:gd name="T6" fmla="*/ 2147483646 w 15122"/>
              <a:gd name="T7" fmla="*/ 515818 h 5002"/>
              <a:gd name="T8" fmla="*/ 0 w 15122"/>
              <a:gd name="T9" fmla="*/ 515818 h 50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" name="Google Shape;141;p11">
            <a:extLst>
              <a:ext uri="{FF2B5EF4-FFF2-40B4-BE49-F238E27FC236}">
                <a16:creationId xmlns:a16="http://schemas.microsoft.com/office/drawing/2014/main" id="{01E478C2-F8D2-1C58-196C-D5D9C7A4EF0B}"/>
              </a:ext>
            </a:extLst>
          </p:cNvPr>
          <p:cNvSpPr>
            <a:spLocks/>
          </p:cNvSpPr>
          <p:nvPr/>
        </p:nvSpPr>
        <p:spPr bwMode="auto">
          <a:xfrm>
            <a:off x="3511550" y="784225"/>
            <a:ext cx="5632450" cy="2352675"/>
          </a:xfrm>
          <a:custGeom>
            <a:avLst/>
            <a:gdLst>
              <a:gd name="T0" fmla="*/ 0 w 70081"/>
              <a:gd name="T1" fmla="*/ 620794 h 27529"/>
              <a:gd name="T2" fmla="*/ 0 w 70081"/>
              <a:gd name="T3" fmla="*/ 2147483646 h 27529"/>
              <a:gd name="T4" fmla="*/ 2147483646 w 70081"/>
              <a:gd name="T5" fmla="*/ 2147483646 h 27529"/>
              <a:gd name="T6" fmla="*/ 2147483646 w 70081"/>
              <a:gd name="T7" fmla="*/ 620794 h 27529"/>
              <a:gd name="T8" fmla="*/ 0 w 70081"/>
              <a:gd name="T9" fmla="*/ 620794 h 27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Google Shape;143;p11">
            <a:extLst>
              <a:ext uri="{FF2B5EF4-FFF2-40B4-BE49-F238E27FC236}">
                <a16:creationId xmlns:a16="http://schemas.microsoft.com/office/drawing/2014/main" id="{E2980813-4F47-AECD-3B99-72A4713E3A1B}"/>
              </a:ext>
            </a:extLst>
          </p:cNvPr>
          <p:cNvSpPr>
            <a:spLocks/>
          </p:cNvSpPr>
          <p:nvPr/>
        </p:nvSpPr>
        <p:spPr bwMode="auto">
          <a:xfrm>
            <a:off x="5865813" y="3429000"/>
            <a:ext cx="1214437" cy="260350"/>
          </a:xfrm>
          <a:custGeom>
            <a:avLst/>
            <a:gdLst>
              <a:gd name="T0" fmla="*/ 0 w 30813"/>
              <a:gd name="T1" fmla="*/ 30528 h 8298"/>
              <a:gd name="T2" fmla="*/ 0 w 30813"/>
              <a:gd name="T3" fmla="*/ 256256061 h 8298"/>
              <a:gd name="T4" fmla="*/ 1886500831 w 30813"/>
              <a:gd name="T5" fmla="*/ 256256061 h 8298"/>
              <a:gd name="T6" fmla="*/ 1886500831 w 30813"/>
              <a:gd name="T7" fmla="*/ 30528 h 8298"/>
              <a:gd name="T8" fmla="*/ 0 w 30813"/>
              <a:gd name="T9" fmla="*/ 30528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Google Shape;144;p11">
            <a:extLst>
              <a:ext uri="{FF2B5EF4-FFF2-40B4-BE49-F238E27FC236}">
                <a16:creationId xmlns:a16="http://schemas.microsoft.com/office/drawing/2014/main" id="{9DCADB55-C8B0-E42D-2F41-A92E27D7867D}"/>
              </a:ext>
            </a:extLst>
          </p:cNvPr>
          <p:cNvSpPr>
            <a:spLocks/>
          </p:cNvSpPr>
          <p:nvPr/>
        </p:nvSpPr>
        <p:spPr bwMode="auto">
          <a:xfrm>
            <a:off x="8018463" y="3429000"/>
            <a:ext cx="1125537" cy="260350"/>
          </a:xfrm>
          <a:custGeom>
            <a:avLst/>
            <a:gdLst>
              <a:gd name="T0" fmla="*/ 30405 w 35945"/>
              <a:gd name="T1" fmla="*/ 30528 h 8298"/>
              <a:gd name="T2" fmla="*/ 30405 w 35945"/>
              <a:gd name="T3" fmla="*/ 256256061 h 8298"/>
              <a:gd name="T4" fmla="*/ 1103576269 w 35945"/>
              <a:gd name="T5" fmla="*/ 256256061 h 8298"/>
              <a:gd name="T6" fmla="*/ 1103576269 w 35945"/>
              <a:gd name="T7" fmla="*/ 30528 h 8298"/>
              <a:gd name="T8" fmla="*/ 30405 w 35945"/>
              <a:gd name="T9" fmla="*/ 30528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Google Shape;145;p11">
            <a:extLst>
              <a:ext uri="{FF2B5EF4-FFF2-40B4-BE49-F238E27FC236}">
                <a16:creationId xmlns:a16="http://schemas.microsoft.com/office/drawing/2014/main" id="{843FD1CC-68C3-2A66-322A-F692575B72A9}"/>
              </a:ext>
            </a:extLst>
          </p:cNvPr>
          <p:cNvSpPr>
            <a:spLocks/>
          </p:cNvSpPr>
          <p:nvPr/>
        </p:nvSpPr>
        <p:spPr bwMode="auto">
          <a:xfrm>
            <a:off x="7083425" y="3429000"/>
            <a:ext cx="260350" cy="260350"/>
          </a:xfrm>
          <a:custGeom>
            <a:avLst/>
            <a:gdLst>
              <a:gd name="T0" fmla="*/ 0 w 8298"/>
              <a:gd name="T1" fmla="*/ 30528 h 8298"/>
              <a:gd name="T2" fmla="*/ 0 w 8298"/>
              <a:gd name="T3" fmla="*/ 256256061 h 8298"/>
              <a:gd name="T4" fmla="*/ 256256061 w 8298"/>
              <a:gd name="T5" fmla="*/ 256256061 h 8298"/>
              <a:gd name="T6" fmla="*/ 256256061 w 8298"/>
              <a:gd name="T7" fmla="*/ 30528 h 8298"/>
              <a:gd name="T8" fmla="*/ 0 w 8298"/>
              <a:gd name="T9" fmla="*/ 30528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Google Shape;146;p11">
            <a:extLst>
              <a:ext uri="{FF2B5EF4-FFF2-40B4-BE49-F238E27FC236}">
                <a16:creationId xmlns:a16="http://schemas.microsoft.com/office/drawing/2014/main" id="{C611406A-A92E-E249-B6AD-2CFEF627ACF5}"/>
              </a:ext>
            </a:extLst>
          </p:cNvPr>
          <p:cNvSpPr>
            <a:spLocks/>
          </p:cNvSpPr>
          <p:nvPr/>
        </p:nvSpPr>
        <p:spPr bwMode="auto">
          <a:xfrm>
            <a:off x="7496175" y="3429000"/>
            <a:ext cx="260350" cy="260350"/>
          </a:xfrm>
          <a:custGeom>
            <a:avLst/>
            <a:gdLst>
              <a:gd name="T0" fmla="*/ 30528 w 8298"/>
              <a:gd name="T1" fmla="*/ 30528 h 8298"/>
              <a:gd name="T2" fmla="*/ 30528 w 8298"/>
              <a:gd name="T3" fmla="*/ 256256061 h 8298"/>
              <a:gd name="T4" fmla="*/ 256256061 w 8298"/>
              <a:gd name="T5" fmla="*/ 256256061 h 8298"/>
              <a:gd name="T6" fmla="*/ 256256061 w 8298"/>
              <a:gd name="T7" fmla="*/ 30528 h 8298"/>
              <a:gd name="T8" fmla="*/ 30528 w 8298"/>
              <a:gd name="T9" fmla="*/ 30528 h 8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tIns="0" bIns="0" anchor="ctr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691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;p12">
            <a:extLst>
              <a:ext uri="{FF2B5EF4-FFF2-40B4-BE49-F238E27FC236}">
                <a16:creationId xmlns:a16="http://schemas.microsoft.com/office/drawing/2014/main" id="{26E4C4FC-3665-BCF9-0C09-5FC0E647B59E}"/>
              </a:ext>
            </a:extLst>
          </p:cNvPr>
          <p:cNvSpPr>
            <a:spLocks/>
          </p:cNvSpPr>
          <p:nvPr/>
        </p:nvSpPr>
        <p:spPr bwMode="auto">
          <a:xfrm rot="10800000">
            <a:off x="2751138" y="4243388"/>
            <a:ext cx="6391275" cy="904875"/>
          </a:xfrm>
          <a:custGeom>
            <a:avLst/>
            <a:gdLst>
              <a:gd name="T0" fmla="*/ 54308046 w 16884"/>
              <a:gd name="T1" fmla="*/ 0 h 2763"/>
              <a:gd name="T2" fmla="*/ 54308046 w 16884"/>
              <a:gd name="T3" fmla="*/ 2147483646 h 2763"/>
              <a:gd name="T4" fmla="*/ 2147483646 w 16884"/>
              <a:gd name="T5" fmla="*/ 2147483646 h 2763"/>
              <a:gd name="T6" fmla="*/ 2147483646 w 16884"/>
              <a:gd name="T7" fmla="*/ 0 h 2763"/>
              <a:gd name="T8" fmla="*/ 54308046 w 16884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" name="Google Shape;150;p12">
            <a:extLst>
              <a:ext uri="{FF2B5EF4-FFF2-40B4-BE49-F238E27FC236}">
                <a16:creationId xmlns:a16="http://schemas.microsoft.com/office/drawing/2014/main" id="{4AE151F8-A685-230F-A2CE-3ED99D77E4FC}"/>
              </a:ext>
            </a:extLst>
          </p:cNvPr>
          <p:cNvSpPr>
            <a:spLocks/>
          </p:cNvSpPr>
          <p:nvPr/>
        </p:nvSpPr>
        <p:spPr bwMode="auto">
          <a:xfrm rot="10800000">
            <a:off x="1360488" y="1501775"/>
            <a:ext cx="7781925" cy="1524000"/>
          </a:xfrm>
          <a:custGeom>
            <a:avLst/>
            <a:gdLst>
              <a:gd name="T0" fmla="*/ 2147483646 w 2882"/>
              <a:gd name="T1" fmla="*/ 0 h 2775"/>
              <a:gd name="T2" fmla="*/ 2147483646 w 2882"/>
              <a:gd name="T3" fmla="*/ 2147483646 h 2775"/>
              <a:gd name="T4" fmla="*/ 2147483646 w 2882"/>
              <a:gd name="T5" fmla="*/ 2147483646 h 2775"/>
              <a:gd name="T6" fmla="*/ 2147483646 w 2882"/>
              <a:gd name="T7" fmla="*/ 0 h 2775"/>
              <a:gd name="T8" fmla="*/ 2147483646 w 2882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4" name="Google Shape;151;p12">
            <a:extLst>
              <a:ext uri="{FF2B5EF4-FFF2-40B4-BE49-F238E27FC236}">
                <a16:creationId xmlns:a16="http://schemas.microsoft.com/office/drawing/2014/main" id="{033BA9C1-C1EE-6685-E316-329D36BD0B2C}"/>
              </a:ext>
            </a:extLst>
          </p:cNvPr>
          <p:cNvSpPr>
            <a:spLocks/>
          </p:cNvSpPr>
          <p:nvPr/>
        </p:nvSpPr>
        <p:spPr bwMode="auto">
          <a:xfrm rot="10800000">
            <a:off x="0" y="0"/>
            <a:ext cx="5791200" cy="504825"/>
          </a:xfrm>
          <a:custGeom>
            <a:avLst/>
            <a:gdLst>
              <a:gd name="T0" fmla="*/ 2147483646 w 2882"/>
              <a:gd name="T1" fmla="*/ 0 h 2775"/>
              <a:gd name="T2" fmla="*/ 2147483646 w 2882"/>
              <a:gd name="T3" fmla="*/ 2147483646 h 2775"/>
              <a:gd name="T4" fmla="*/ 2147483646 w 2882"/>
              <a:gd name="T5" fmla="*/ 2147483646 h 2775"/>
              <a:gd name="T6" fmla="*/ 2147483646 w 2882"/>
              <a:gd name="T7" fmla="*/ 0 h 2775"/>
              <a:gd name="T8" fmla="*/ 2147483646 w 2882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5" name="Google Shape;152;p12">
            <a:extLst>
              <a:ext uri="{FF2B5EF4-FFF2-40B4-BE49-F238E27FC236}">
                <a16:creationId xmlns:a16="http://schemas.microsoft.com/office/drawing/2014/main" id="{76A85F28-D170-EA7F-81FF-2A5379D42F25}"/>
              </a:ext>
            </a:extLst>
          </p:cNvPr>
          <p:cNvSpPr>
            <a:spLocks/>
          </p:cNvSpPr>
          <p:nvPr/>
        </p:nvSpPr>
        <p:spPr bwMode="auto">
          <a:xfrm rot="10800000">
            <a:off x="0" y="1501775"/>
            <a:ext cx="1104900" cy="355600"/>
          </a:xfrm>
          <a:custGeom>
            <a:avLst/>
            <a:gdLst>
              <a:gd name="T0" fmla="*/ 2136320 w 8586"/>
              <a:gd name="T1" fmla="*/ 2135144 h 2764"/>
              <a:gd name="T2" fmla="*/ 2136320 w 8586"/>
              <a:gd name="T3" fmla="*/ 2147483646 h 2764"/>
              <a:gd name="T4" fmla="*/ 2147483646 w 8586"/>
              <a:gd name="T5" fmla="*/ 2147483646 h 2764"/>
              <a:gd name="T6" fmla="*/ 2147483646 w 8586"/>
              <a:gd name="T7" fmla="*/ 2135144 h 2764"/>
              <a:gd name="T8" fmla="*/ 2136320 w 8586"/>
              <a:gd name="T9" fmla="*/ 2135144 h 27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6" name="Google Shape;153;p12">
            <a:extLst>
              <a:ext uri="{FF2B5EF4-FFF2-40B4-BE49-F238E27FC236}">
                <a16:creationId xmlns:a16="http://schemas.microsoft.com/office/drawing/2014/main" id="{52DB82B6-6A68-0A60-F0A1-C227219CCC9A}"/>
              </a:ext>
            </a:extLst>
          </p:cNvPr>
          <p:cNvSpPr>
            <a:spLocks/>
          </p:cNvSpPr>
          <p:nvPr/>
        </p:nvSpPr>
        <p:spPr bwMode="auto">
          <a:xfrm rot="10800000">
            <a:off x="531813" y="912813"/>
            <a:ext cx="1055687" cy="355600"/>
          </a:xfrm>
          <a:custGeom>
            <a:avLst/>
            <a:gdLst>
              <a:gd name="T0" fmla="*/ 0 w 12348"/>
              <a:gd name="T1" fmla="*/ 2136689 h 2763"/>
              <a:gd name="T2" fmla="*/ 0 w 12348"/>
              <a:gd name="T3" fmla="*/ 2147483646 h 2763"/>
              <a:gd name="T4" fmla="*/ 2147483646 w 12348"/>
              <a:gd name="T5" fmla="*/ 2147483646 h 2763"/>
              <a:gd name="T6" fmla="*/ 2147483646 w 12348"/>
              <a:gd name="T7" fmla="*/ 2136689 h 2763"/>
              <a:gd name="T8" fmla="*/ 0 w 12348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627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7" name="Google Shape;154;p12">
            <a:extLst>
              <a:ext uri="{FF2B5EF4-FFF2-40B4-BE49-F238E27FC236}">
                <a16:creationId xmlns:a16="http://schemas.microsoft.com/office/drawing/2014/main" id="{BB399662-29C8-2DB1-3786-02F04F3FE8A8}"/>
              </a:ext>
            </a:extLst>
          </p:cNvPr>
          <p:cNvSpPr>
            <a:spLocks/>
          </p:cNvSpPr>
          <p:nvPr/>
        </p:nvSpPr>
        <p:spPr bwMode="auto">
          <a:xfrm rot="10800000">
            <a:off x="7173913" y="912813"/>
            <a:ext cx="1970087" cy="355600"/>
          </a:xfrm>
          <a:custGeom>
            <a:avLst/>
            <a:gdLst>
              <a:gd name="T0" fmla="*/ 2131808 w 15325"/>
              <a:gd name="T1" fmla="*/ 2136689 h 2763"/>
              <a:gd name="T2" fmla="*/ 2131808 w 15325"/>
              <a:gd name="T3" fmla="*/ 2147483646 h 2763"/>
              <a:gd name="T4" fmla="*/ 2147483646 w 15325"/>
              <a:gd name="T5" fmla="*/ 2147483646 h 2763"/>
              <a:gd name="T6" fmla="*/ 2147483646 w 15325"/>
              <a:gd name="T7" fmla="*/ 2136689 h 2763"/>
              <a:gd name="T8" fmla="*/ 2131808 w 15325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8" name="Google Shape;155;p12">
            <a:extLst>
              <a:ext uri="{FF2B5EF4-FFF2-40B4-BE49-F238E27FC236}">
                <a16:creationId xmlns:a16="http://schemas.microsoft.com/office/drawing/2014/main" id="{229171BE-6083-A952-244B-527108439BBD}"/>
              </a:ext>
            </a:extLst>
          </p:cNvPr>
          <p:cNvSpPr>
            <a:spLocks/>
          </p:cNvSpPr>
          <p:nvPr/>
        </p:nvSpPr>
        <p:spPr bwMode="auto">
          <a:xfrm rot="10800000">
            <a:off x="1814513" y="912813"/>
            <a:ext cx="1600200" cy="355600"/>
          </a:xfrm>
          <a:custGeom>
            <a:avLst/>
            <a:gdLst>
              <a:gd name="T0" fmla="*/ 0 w 12443"/>
              <a:gd name="T1" fmla="*/ 2136689 h 2763"/>
              <a:gd name="T2" fmla="*/ 0 w 12443"/>
              <a:gd name="T3" fmla="*/ 2147483646 h 2763"/>
              <a:gd name="T4" fmla="*/ 2147483646 w 12443"/>
              <a:gd name="T5" fmla="*/ 2147483646 h 2763"/>
              <a:gd name="T6" fmla="*/ 2147483646 w 12443"/>
              <a:gd name="T7" fmla="*/ 2136689 h 2763"/>
              <a:gd name="T8" fmla="*/ 0 w 12443"/>
              <a:gd name="T9" fmla="*/ 2136689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9" name="Google Shape;156;p12">
            <a:extLst>
              <a:ext uri="{FF2B5EF4-FFF2-40B4-BE49-F238E27FC236}">
                <a16:creationId xmlns:a16="http://schemas.microsoft.com/office/drawing/2014/main" id="{BCA4F8AA-0A00-A316-0162-73FE7C36F286}"/>
              </a:ext>
            </a:extLst>
          </p:cNvPr>
          <p:cNvSpPr>
            <a:spLocks/>
          </p:cNvSpPr>
          <p:nvPr/>
        </p:nvSpPr>
        <p:spPr bwMode="auto">
          <a:xfrm rot="10800000">
            <a:off x="4522788" y="322263"/>
            <a:ext cx="2095500" cy="357187"/>
          </a:xfrm>
          <a:custGeom>
            <a:avLst/>
            <a:gdLst>
              <a:gd name="T0" fmla="*/ 0 w 16884"/>
              <a:gd name="T1" fmla="*/ 2137201 h 2775"/>
              <a:gd name="T2" fmla="*/ 0 w 16884"/>
              <a:gd name="T3" fmla="*/ 2147483646 h 2775"/>
              <a:gd name="T4" fmla="*/ 2147483646 w 16884"/>
              <a:gd name="T5" fmla="*/ 2147483646 h 2775"/>
              <a:gd name="T6" fmla="*/ 2147483646 w 16884"/>
              <a:gd name="T7" fmla="*/ 2137201 h 2775"/>
              <a:gd name="T8" fmla="*/ 0 w 16884"/>
              <a:gd name="T9" fmla="*/ 2137201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0" name="Google Shape;157;p12">
            <a:extLst>
              <a:ext uri="{FF2B5EF4-FFF2-40B4-BE49-F238E27FC236}">
                <a16:creationId xmlns:a16="http://schemas.microsoft.com/office/drawing/2014/main" id="{698C04CA-690E-50F0-DDC6-1B9C64352F25}"/>
              </a:ext>
            </a:extLst>
          </p:cNvPr>
          <p:cNvSpPr>
            <a:spLocks/>
          </p:cNvSpPr>
          <p:nvPr/>
        </p:nvSpPr>
        <p:spPr bwMode="auto">
          <a:xfrm rot="10800000">
            <a:off x="7380288" y="3346450"/>
            <a:ext cx="1763712" cy="354013"/>
          </a:xfrm>
          <a:custGeom>
            <a:avLst/>
            <a:gdLst>
              <a:gd name="T0" fmla="*/ 1134859 w 16884"/>
              <a:gd name="T1" fmla="*/ 0 h 2763"/>
              <a:gd name="T2" fmla="*/ 1134859 w 16884"/>
              <a:gd name="T3" fmla="*/ 2147483646 h 2763"/>
              <a:gd name="T4" fmla="*/ 2147483646 w 16884"/>
              <a:gd name="T5" fmla="*/ 2147483646 h 2763"/>
              <a:gd name="T6" fmla="*/ 2147483646 w 16884"/>
              <a:gd name="T7" fmla="*/ 0 h 2763"/>
              <a:gd name="T8" fmla="*/ 1134859 w 16884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1" name="Google Shape;158;p12">
            <a:extLst>
              <a:ext uri="{FF2B5EF4-FFF2-40B4-BE49-F238E27FC236}">
                <a16:creationId xmlns:a16="http://schemas.microsoft.com/office/drawing/2014/main" id="{A2539B92-2D7E-E9FE-DE9E-7272DFA5452F}"/>
              </a:ext>
            </a:extLst>
          </p:cNvPr>
          <p:cNvSpPr>
            <a:spLocks/>
          </p:cNvSpPr>
          <p:nvPr/>
        </p:nvSpPr>
        <p:spPr bwMode="auto">
          <a:xfrm rot="10800000">
            <a:off x="0" y="2084388"/>
            <a:ext cx="1785938" cy="357187"/>
          </a:xfrm>
          <a:custGeom>
            <a:avLst/>
            <a:gdLst>
              <a:gd name="T0" fmla="*/ 1588990 w 15325"/>
              <a:gd name="T1" fmla="*/ 0 h 2775"/>
              <a:gd name="T2" fmla="*/ 1588990 w 15325"/>
              <a:gd name="T3" fmla="*/ 2147483646 h 2775"/>
              <a:gd name="T4" fmla="*/ 2147483646 w 15325"/>
              <a:gd name="T5" fmla="*/ 2147483646 h 2775"/>
              <a:gd name="T6" fmla="*/ 2147483646 w 15325"/>
              <a:gd name="T7" fmla="*/ 0 h 2775"/>
              <a:gd name="T8" fmla="*/ 1588990 w 15325"/>
              <a:gd name="T9" fmla="*/ 0 h 27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2" name="Google Shape;159;p12">
            <a:extLst>
              <a:ext uri="{FF2B5EF4-FFF2-40B4-BE49-F238E27FC236}">
                <a16:creationId xmlns:a16="http://schemas.microsoft.com/office/drawing/2014/main" id="{19FF17C8-3B2E-8DEC-5E0A-25A30A902C88}"/>
              </a:ext>
            </a:extLst>
          </p:cNvPr>
          <p:cNvSpPr>
            <a:spLocks/>
          </p:cNvSpPr>
          <p:nvPr/>
        </p:nvSpPr>
        <p:spPr bwMode="auto">
          <a:xfrm rot="10800000">
            <a:off x="655638" y="4787900"/>
            <a:ext cx="2628900" cy="355600"/>
          </a:xfrm>
          <a:custGeom>
            <a:avLst/>
            <a:gdLst>
              <a:gd name="T0" fmla="*/ 3782041 w 16884"/>
              <a:gd name="T1" fmla="*/ 0 h 2763"/>
              <a:gd name="T2" fmla="*/ 3782041 w 16884"/>
              <a:gd name="T3" fmla="*/ 2147483646 h 2763"/>
              <a:gd name="T4" fmla="*/ 2147483646 w 16884"/>
              <a:gd name="T5" fmla="*/ 2147483646 h 2763"/>
              <a:gd name="T6" fmla="*/ 2147483646 w 16884"/>
              <a:gd name="T7" fmla="*/ 0 h 2763"/>
              <a:gd name="T8" fmla="*/ 3782041 w 16884"/>
              <a:gd name="T9" fmla="*/ 0 h 27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tIns="0" bIns="0" anchor="b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323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>
            <a:extLst>
              <a:ext uri="{FF2B5EF4-FFF2-40B4-BE49-F238E27FC236}">
                <a16:creationId xmlns:a16="http://schemas.microsoft.com/office/drawing/2014/main" id="{DA6105FC-3BDA-BED4-8B35-B282C0922FA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Google Shape;7;p1">
            <a:extLst>
              <a:ext uri="{FF2B5EF4-FFF2-40B4-BE49-F238E27FC236}">
                <a16:creationId xmlns:a16="http://schemas.microsoft.com/office/drawing/2014/main" id="{A4113646-02E9-46B7-8B28-D5E65772EB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4340" name="Footer Placeholder 1">
            <a:extLst>
              <a:ext uri="{FF2B5EF4-FFF2-40B4-BE49-F238E27FC236}">
                <a16:creationId xmlns:a16="http://schemas.microsoft.com/office/drawing/2014/main" id="{E02B83D9-0E06-F3D9-4B01-2F93AC5A5C5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976813"/>
            <a:ext cx="3086100" cy="1666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800">
                <a:solidFill>
                  <a:srgbClr val="0070C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R Workshop – Alireza Soltani</a:t>
            </a:r>
          </a:p>
        </p:txBody>
      </p:sp>
      <p:sp>
        <p:nvSpPr>
          <p:cNvPr id="14341" name="Slide Number Placeholder 2">
            <a:extLst>
              <a:ext uri="{FF2B5EF4-FFF2-40B4-BE49-F238E27FC236}">
                <a16:creationId xmlns:a16="http://schemas.microsoft.com/office/drawing/2014/main" id="{ADE2756D-91EE-00B8-3177-8CD5DDE943A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65963" y="48688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Font typeface="Arial" panose="020B0604020202020204" pitchFamily="34" charset="0"/>
              <a:buNone/>
              <a:defRPr sz="90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[</a:t>
            </a:r>
            <a:fld id="{09DB6DBD-ACA8-6449-BE14-819ABF902C09}" type="slidenum">
              <a:rPr lang="en-US" altLang="en-US" smtClean="0"/>
              <a:pPr>
                <a:defRPr/>
              </a:pPr>
              <a:t>‹#›</a:t>
            </a:fld>
            <a:r>
              <a:rPr lang="en-US" altLang="en-US"/>
              <a:t>]</a:t>
            </a:r>
          </a:p>
        </p:txBody>
      </p:sp>
      <p:sp>
        <p:nvSpPr>
          <p:cNvPr id="14342" name="Date Placeholder 3">
            <a:extLst>
              <a:ext uri="{FF2B5EF4-FFF2-40B4-BE49-F238E27FC236}">
                <a16:creationId xmlns:a16="http://schemas.microsoft.com/office/drawing/2014/main" id="{90156754-B507-9304-29E6-0F759761A77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4911725"/>
            <a:ext cx="2374900" cy="231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Font typeface="Arial" panose="020B0604020202020204" pitchFamily="34" charset="0"/>
              <a:buNone/>
              <a:defRPr sz="1200">
                <a:solidFill>
                  <a:srgbClr val="7030A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&gt; </a:t>
            </a:r>
            <a:fld id="{7EC18BAA-A23E-244B-9785-3C053F72DBB6}" type="datetimeFigureOut">
              <a:rPr lang="en-US" altLang="en-US" smtClean="0"/>
              <a:pPr>
                <a:defRPr/>
              </a:pPr>
              <a:t>3/17/23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7" r:id="rId5"/>
    <p:sldLayoutId id="2147483848" r:id="rId6"/>
    <p:sldLayoutId id="2147483849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9" r:id="rId1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Google Shape;327;p25">
            <a:extLst>
              <a:ext uri="{FF2B5EF4-FFF2-40B4-BE49-F238E27FC236}">
                <a16:creationId xmlns:a16="http://schemas.microsoft.com/office/drawing/2014/main" id="{AB912E8F-B9C5-1BCA-58CA-66F68C007B9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068388" y="933450"/>
            <a:ext cx="7046912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20483" name="Google Shape;328;p25">
            <a:extLst>
              <a:ext uri="{FF2B5EF4-FFF2-40B4-BE49-F238E27FC236}">
                <a16:creationId xmlns:a16="http://schemas.microsoft.com/office/drawing/2014/main" id="{EA5B82DF-95D6-6DDF-AD17-563DD01E0B1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68388" y="1695450"/>
            <a:ext cx="7046912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4" r:id="rId1"/>
    <p:sldLayoutId id="2147483841" r:id="rId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anose="020B0604020202020204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ireza-soltani-709848255/" TargetMode="External"/><Relationship Id="rId2" Type="http://schemas.openxmlformats.org/officeDocument/2006/relationships/hyperlink" Target="mailto:alirezasoltanykhaboshan@gmail.com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researchgate.net/profile/Alireza-Soltani-Khabousha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lireza_soltani_k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alireza-soltani-709848255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334;p27">
            <a:extLst>
              <a:ext uri="{FF2B5EF4-FFF2-40B4-BE49-F238E27FC236}">
                <a16:creationId xmlns:a16="http://schemas.microsoft.com/office/drawing/2014/main" id="{DC4704A0-1F94-CDBD-2C7E-339225474727}"/>
              </a:ext>
            </a:extLst>
          </p:cNvPr>
          <p:cNvSpPr txBox="1">
            <a:spLocks noGrp="1" noChangeArrowheads="1"/>
          </p:cNvSpPr>
          <p:nvPr>
            <p:ph type="ctrTitle" idx="4294967295"/>
          </p:nvPr>
        </p:nvSpPr>
        <p:spPr>
          <a:xfrm>
            <a:off x="719138" y="1581150"/>
            <a:ext cx="8520112" cy="1909763"/>
          </a:xfrm>
        </p:spPr>
        <p:txBody>
          <a:bodyPr bIns="0" anchor="b"/>
          <a:lstStyle/>
          <a:p>
            <a:pPr eaLnBrk="1" hangingPunct="1"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sz="2800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Programming</a:t>
            </a:r>
            <a:br>
              <a:rPr lang="en-US" altLang="en-US" sz="2800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</a:br>
            <a:r>
              <a:rPr lang="en-US" altLang="en-US" sz="2800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with  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A6D65E4-0D41-BE05-B2EF-3E9B284EF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35"/>
          <a:stretch>
            <a:fillRect/>
          </a:stretch>
        </p:blipFill>
        <p:spPr bwMode="auto">
          <a:xfrm>
            <a:off x="1738313" y="3025775"/>
            <a:ext cx="371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Google Shape;335;p27">
            <a:extLst>
              <a:ext uri="{FF2B5EF4-FFF2-40B4-BE49-F238E27FC236}">
                <a16:creationId xmlns:a16="http://schemas.microsoft.com/office/drawing/2014/main" id="{11F4196F-9FC3-FCCE-CA31-62721CEFB04D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768350" y="3395663"/>
            <a:ext cx="8375650" cy="919162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 sz="2100">
                <a:solidFill>
                  <a:srgbClr val="00FFC5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Alireza Soltani Khaboushan</a:t>
            </a:r>
            <a:endParaRPr lang="en-US" altLang="en-US" sz="1000">
              <a:solidFill>
                <a:srgbClr val="00FFC5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 sz="1200">
                <a:solidFill>
                  <a:srgbClr val="00FFC5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MD-MPH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 sz="1200">
                <a:solidFill>
                  <a:srgbClr val="00FFC5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Pediatric Urology and Regenerative Medicine Research Center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 sz="1200">
                <a:solidFill>
                  <a:srgbClr val="00FFC5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Tehran University of Medical Sciences</a:t>
            </a:r>
          </a:p>
        </p:txBody>
      </p:sp>
      <p:pic>
        <p:nvPicPr>
          <p:cNvPr id="25604" name="Picture 6">
            <a:extLst>
              <a:ext uri="{FF2B5EF4-FFF2-40B4-BE49-F238E27FC236}">
                <a16:creationId xmlns:a16="http://schemas.microsoft.com/office/drawing/2014/main" id="{10EAF178-70CC-6C69-C579-2D888F6BB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427038"/>
            <a:ext cx="311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7">
            <a:extLst>
              <a:ext uri="{FF2B5EF4-FFF2-40B4-BE49-F238E27FC236}">
                <a16:creationId xmlns:a16="http://schemas.microsoft.com/office/drawing/2014/main" id="{76C30A79-A17F-33D4-1C96-1A2BA19DA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411163"/>
            <a:ext cx="292100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11">
            <a:extLst>
              <a:ext uri="{FF2B5EF4-FFF2-40B4-BE49-F238E27FC236}">
                <a16:creationId xmlns:a16="http://schemas.microsoft.com/office/drawing/2014/main" id="{2BDAB7F5-5209-5B55-824D-85576B93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1968500" y="407988"/>
            <a:ext cx="3492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3">
            <a:extLst>
              <a:ext uri="{FF2B5EF4-FFF2-40B4-BE49-F238E27FC236}">
                <a16:creationId xmlns:a16="http://schemas.microsoft.com/office/drawing/2014/main" id="{EBFE0700-E216-F9D9-967C-8549F3EB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22275"/>
            <a:ext cx="327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2DF5F-D9EB-9E9C-04F7-7CF48DDBECBA}"/>
              </a:ext>
            </a:extLst>
          </p:cNvPr>
          <p:cNvSpPr/>
          <p:nvPr/>
        </p:nvSpPr>
        <p:spPr>
          <a:xfrm>
            <a:off x="1968500" y="1212850"/>
            <a:ext cx="7364413" cy="4397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kern="0"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8">
            <a:extLst>
              <a:ext uri="{FF2B5EF4-FFF2-40B4-BE49-F238E27FC236}">
                <a16:creationId xmlns:a16="http://schemas.microsoft.com/office/drawing/2014/main" id="{689D2D2D-3E70-0804-512C-33629F03CB2B}"/>
              </a:ext>
            </a:extLst>
          </p:cNvPr>
          <p:cNvSpPr txBox="1">
            <a:spLocks noGrp="1" noChangeArrowheads="1"/>
          </p:cNvSpPr>
          <p:nvPr>
            <p:ph type="title" idx="7"/>
          </p:nvPr>
        </p:nvSpPr>
        <p:spPr>
          <a:xfrm>
            <a:off x="1277938" y="342900"/>
            <a:ext cx="6588125" cy="669925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rgbClr val="00F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altLang="en-US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pic>
        <p:nvPicPr>
          <p:cNvPr id="41986" name="Picture 11">
            <a:extLst>
              <a:ext uri="{FF2B5EF4-FFF2-40B4-BE49-F238E27FC236}">
                <a16:creationId xmlns:a16="http://schemas.microsoft.com/office/drawing/2014/main" id="{D868E734-A770-F5E8-E696-F304AE0A4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2144713"/>
            <a:ext cx="24860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13">
            <a:extLst>
              <a:ext uri="{FF2B5EF4-FFF2-40B4-BE49-F238E27FC236}">
                <a16:creationId xmlns:a16="http://schemas.microsoft.com/office/drawing/2014/main" id="{C9BB6722-681A-6D52-66E7-1ABF50C9A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3" y="1147763"/>
            <a:ext cx="30353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15">
            <a:extLst>
              <a:ext uri="{FF2B5EF4-FFF2-40B4-BE49-F238E27FC236}">
                <a16:creationId xmlns:a16="http://schemas.microsoft.com/office/drawing/2014/main" id="{FD3AF2EF-897F-35CA-D678-CCA3ED77E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1212850"/>
            <a:ext cx="30353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Google Shape;374;p32">
            <a:extLst>
              <a:ext uri="{FF2B5EF4-FFF2-40B4-BE49-F238E27FC236}">
                <a16:creationId xmlns:a16="http://schemas.microsoft.com/office/drawing/2014/main" id="{EB8053DF-85F7-9643-AE18-A22FB6817D3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4025" y="2714625"/>
            <a:ext cx="8426450" cy="447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Basics of Coding with </a:t>
            </a:r>
            <a:r>
              <a:rPr lang="en-US" altLang="en-US" b="1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</a:p>
        </p:txBody>
      </p:sp>
      <p:sp>
        <p:nvSpPr>
          <p:cNvPr id="43010" name="Google Shape;375;p32">
            <a:extLst>
              <a:ext uri="{FF2B5EF4-FFF2-40B4-BE49-F238E27FC236}">
                <a16:creationId xmlns:a16="http://schemas.microsoft.com/office/drawing/2014/main" id="{60F5686B-53E3-91E0-93D6-6AB63DD0BEEE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54025" y="2151063"/>
            <a:ext cx="8426450" cy="4889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FFC5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0">
            <a:extLst>
              <a:ext uri="{FF2B5EF4-FFF2-40B4-BE49-F238E27FC236}">
                <a16:creationId xmlns:a16="http://schemas.microsoft.com/office/drawing/2014/main" id="{D6F80651-C137-7656-96AB-36E3E9EEC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0"/>
            <a:ext cx="5473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Google Shape;462;p37">
            <a:extLst>
              <a:ext uri="{FF2B5EF4-FFF2-40B4-BE49-F238E27FC236}">
                <a16:creationId xmlns:a16="http://schemas.microsoft.com/office/drawing/2014/main" id="{BDBBA2A3-2863-B82A-BCE9-A750180DB0A0}"/>
              </a:ext>
            </a:extLst>
          </p:cNvPr>
          <p:cNvSpPr txBox="1">
            <a:spLocks noGrp="1" noChangeArrowheads="1"/>
          </p:cNvSpPr>
          <p:nvPr>
            <p:ph type="title" idx="6"/>
          </p:nvPr>
        </p:nvSpPr>
        <p:spPr>
          <a:xfrm>
            <a:off x="1277938" y="341313"/>
            <a:ext cx="6588125" cy="6699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         Environment</a:t>
            </a:r>
          </a:p>
        </p:txBody>
      </p:sp>
      <p:sp>
        <p:nvSpPr>
          <p:cNvPr id="46082" name="Google Shape;464;p37">
            <a:extLst>
              <a:ext uri="{FF2B5EF4-FFF2-40B4-BE49-F238E27FC236}">
                <a16:creationId xmlns:a16="http://schemas.microsoft.com/office/drawing/2014/main" id="{F0F7E906-504E-8A5C-C684-7179D2E0F398}"/>
              </a:ext>
            </a:extLst>
          </p:cNvPr>
          <p:cNvSpPr txBox="1">
            <a:spLocks noGrp="1" noChangeArrowheads="1"/>
          </p:cNvSpPr>
          <p:nvPr>
            <p:ph type="ctrTitle" idx="2"/>
          </p:nvPr>
        </p:nvSpPr>
        <p:spPr>
          <a:xfrm flipH="1">
            <a:off x="960438" y="1428750"/>
            <a:ext cx="2143125" cy="43021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Environment</a:t>
            </a:r>
          </a:p>
        </p:txBody>
      </p:sp>
      <p:grpSp>
        <p:nvGrpSpPr>
          <p:cNvPr id="46083" name="Google Shape;467;p37">
            <a:extLst>
              <a:ext uri="{FF2B5EF4-FFF2-40B4-BE49-F238E27FC236}">
                <a16:creationId xmlns:a16="http://schemas.microsoft.com/office/drawing/2014/main" id="{8D69C7CE-CC9B-3043-2D7A-AFD9ADEB8057}"/>
              </a:ext>
            </a:extLst>
          </p:cNvPr>
          <p:cNvGrpSpPr>
            <a:grpSpLocks/>
          </p:cNvGrpSpPr>
          <p:nvPr/>
        </p:nvGrpSpPr>
        <p:grpSpPr bwMode="auto">
          <a:xfrm>
            <a:off x="3851275" y="2570163"/>
            <a:ext cx="1441450" cy="2573337"/>
            <a:chOff x="3851848" y="2570562"/>
            <a:chExt cx="1440305" cy="2572929"/>
          </a:xfrm>
        </p:grpSpPr>
        <p:sp>
          <p:nvSpPr>
            <p:cNvPr id="46119" name="Google Shape;468;p37">
              <a:extLst>
                <a:ext uri="{FF2B5EF4-FFF2-40B4-BE49-F238E27FC236}">
                  <a16:creationId xmlns:a16="http://schemas.microsoft.com/office/drawing/2014/main" id="{E571A5AC-23A0-E1CF-A20D-3D90B1EED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848" y="4010317"/>
              <a:ext cx="1440305" cy="719800"/>
            </a:xfrm>
            <a:custGeom>
              <a:avLst/>
              <a:gdLst>
                <a:gd name="T0" fmla="*/ 369939136 w 45006"/>
                <a:gd name="T1" fmla="*/ 737189897 h 22492"/>
                <a:gd name="T2" fmla="*/ 0 w 45006"/>
                <a:gd name="T3" fmla="*/ 32771 h 22492"/>
                <a:gd name="T4" fmla="*/ 1475103762 w 45006"/>
                <a:gd name="T5" fmla="*/ 32771 h 22492"/>
                <a:gd name="T6" fmla="*/ 1107098250 w 45006"/>
                <a:gd name="T7" fmla="*/ 737189897 h 22492"/>
                <a:gd name="T8" fmla="*/ 369939136 w 45006"/>
                <a:gd name="T9" fmla="*/ 737189897 h 224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lnTo>
                    <a:pt x="11287" y="22492"/>
                  </a:lnTo>
                  <a:close/>
                </a:path>
              </a:pathLst>
            </a:custGeom>
            <a:solidFill>
              <a:srgbClr val="FFFFFF">
                <a:alpha val="3764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20" name="Google Shape;469;p37">
              <a:extLst>
                <a:ext uri="{FF2B5EF4-FFF2-40B4-BE49-F238E27FC236}">
                  <a16:creationId xmlns:a16="http://schemas.microsoft.com/office/drawing/2014/main" id="{8E40E4C8-AAA2-D62C-3C45-6BF8194F4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3029" y="4730018"/>
              <a:ext cx="719800" cy="413472"/>
            </a:xfrm>
            <a:custGeom>
              <a:avLst/>
              <a:gdLst>
                <a:gd name="T0" fmla="*/ 0 w 22492"/>
                <a:gd name="T1" fmla="*/ 32771 h 12920"/>
                <a:gd name="T2" fmla="*/ 737157126 w 22492"/>
                <a:gd name="T3" fmla="*/ 32771 h 12920"/>
                <a:gd name="T4" fmla="*/ 737157126 w 22492"/>
                <a:gd name="T5" fmla="*/ 423428099 h 12920"/>
                <a:gd name="T6" fmla="*/ 0 w 22492"/>
                <a:gd name="T7" fmla="*/ 423428099 h 12920"/>
                <a:gd name="T8" fmla="*/ 0 w 22492"/>
                <a:gd name="T9" fmla="*/ 32771 h 129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21" name="Google Shape;470;p37">
              <a:extLst>
                <a:ext uri="{FF2B5EF4-FFF2-40B4-BE49-F238E27FC236}">
                  <a16:creationId xmlns:a16="http://schemas.microsoft.com/office/drawing/2014/main" id="{7A189E54-9A89-02D6-5349-A0678434C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848" y="2570562"/>
              <a:ext cx="1440305" cy="1439920"/>
            </a:xfrm>
            <a:custGeom>
              <a:avLst/>
              <a:gdLst>
                <a:gd name="T0" fmla="*/ 0 w 45006"/>
                <a:gd name="T1" fmla="*/ 0 h 44994"/>
                <a:gd name="T2" fmla="*/ 1475103762 w 45006"/>
                <a:gd name="T3" fmla="*/ 0 h 44994"/>
                <a:gd name="T4" fmla="*/ 1475103762 w 45006"/>
                <a:gd name="T5" fmla="*/ 1474707474 h 44994"/>
                <a:gd name="T6" fmla="*/ 0 w 45006"/>
                <a:gd name="T7" fmla="*/ 1474707474 h 44994"/>
                <a:gd name="T8" fmla="*/ 0 w 45006"/>
                <a:gd name="T9" fmla="*/ 0 h 44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6084" name="Google Shape;471;p37">
            <a:extLst>
              <a:ext uri="{FF2B5EF4-FFF2-40B4-BE49-F238E27FC236}">
                <a16:creationId xmlns:a16="http://schemas.microsoft.com/office/drawing/2014/main" id="{7F2E2EAD-9A9D-53C9-B186-879AAB4AD5EE}"/>
              </a:ext>
            </a:extLst>
          </p:cNvPr>
          <p:cNvGrpSpPr>
            <a:grpSpLocks/>
          </p:cNvGrpSpPr>
          <p:nvPr/>
        </p:nvGrpSpPr>
        <p:grpSpPr bwMode="auto">
          <a:xfrm>
            <a:off x="1349375" y="2570163"/>
            <a:ext cx="1798638" cy="2573337"/>
            <a:chOff x="1349436" y="2570562"/>
            <a:chExt cx="1798893" cy="2572929"/>
          </a:xfrm>
        </p:grpSpPr>
        <p:sp>
          <p:nvSpPr>
            <p:cNvPr id="46115" name="Google Shape;472;p37">
              <a:extLst>
                <a:ext uri="{FF2B5EF4-FFF2-40B4-BE49-F238E27FC236}">
                  <a16:creationId xmlns:a16="http://schemas.microsoft.com/office/drawing/2014/main" id="{A995EC3D-A10F-9219-2550-FD15C7032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436" y="4010317"/>
              <a:ext cx="1798893" cy="719800"/>
            </a:xfrm>
            <a:custGeom>
              <a:avLst/>
              <a:gdLst>
                <a:gd name="T0" fmla="*/ 1105164480 w 56211"/>
                <a:gd name="T1" fmla="*/ 737189897 h 22492"/>
                <a:gd name="T2" fmla="*/ 32771 w 56211"/>
                <a:gd name="T3" fmla="*/ 32771 h 22492"/>
                <a:gd name="T4" fmla="*/ 1473169933 w 56211"/>
                <a:gd name="T5" fmla="*/ 32771 h 22492"/>
                <a:gd name="T6" fmla="*/ 1842322452 w 56211"/>
                <a:gd name="T7" fmla="*/ 737189897 h 22492"/>
                <a:gd name="T8" fmla="*/ 1105164480 w 56211"/>
                <a:gd name="T9" fmla="*/ 737189897 h 224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lnTo>
                    <a:pt x="33719" y="2249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16" name="Google Shape;473;p37">
              <a:extLst>
                <a:ext uri="{FF2B5EF4-FFF2-40B4-BE49-F238E27FC236}">
                  <a16:creationId xmlns:a16="http://schemas.microsoft.com/office/drawing/2014/main" id="{86EE4D56-AFE0-E7BA-FE28-881DD40FC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436" y="4010317"/>
              <a:ext cx="1798893" cy="719800"/>
            </a:xfrm>
            <a:custGeom>
              <a:avLst/>
              <a:gdLst>
                <a:gd name="T0" fmla="*/ 1105164480 w 56211"/>
                <a:gd name="T1" fmla="*/ 737189897 h 22492"/>
                <a:gd name="T2" fmla="*/ 32771 w 56211"/>
                <a:gd name="T3" fmla="*/ 32771 h 22492"/>
                <a:gd name="T4" fmla="*/ 1473169933 w 56211"/>
                <a:gd name="T5" fmla="*/ 32771 h 22492"/>
                <a:gd name="T6" fmla="*/ 1842322452 w 56211"/>
                <a:gd name="T7" fmla="*/ 737189897 h 22492"/>
                <a:gd name="T8" fmla="*/ 1105164480 w 56211"/>
                <a:gd name="T9" fmla="*/ 737189897 h 224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lnTo>
                    <a:pt x="33719" y="22492"/>
                  </a:lnTo>
                  <a:close/>
                </a:path>
              </a:pathLst>
            </a:custGeom>
            <a:solidFill>
              <a:srgbClr val="1B1464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17" name="Google Shape;474;p37">
              <a:extLst>
                <a:ext uri="{FF2B5EF4-FFF2-40B4-BE49-F238E27FC236}">
                  <a16:creationId xmlns:a16="http://schemas.microsoft.com/office/drawing/2014/main" id="{E39A1EB8-A1C3-354F-D5D9-08120C35E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8436" y="4730018"/>
              <a:ext cx="719800" cy="413472"/>
            </a:xfrm>
            <a:custGeom>
              <a:avLst/>
              <a:gdLst>
                <a:gd name="T0" fmla="*/ 0 w 22492"/>
                <a:gd name="T1" fmla="*/ 32771 h 12920"/>
                <a:gd name="T2" fmla="*/ 0 w 22492"/>
                <a:gd name="T3" fmla="*/ 423428099 h 12920"/>
                <a:gd name="T4" fmla="*/ 737157126 w 22492"/>
                <a:gd name="T5" fmla="*/ 423428099 h 12920"/>
                <a:gd name="T6" fmla="*/ 737157126 w 22492"/>
                <a:gd name="T7" fmla="*/ 32771 h 12920"/>
                <a:gd name="T8" fmla="*/ 0 w 22492"/>
                <a:gd name="T9" fmla="*/ 32771 h 129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18" name="Google Shape;475;p37">
              <a:extLst>
                <a:ext uri="{FF2B5EF4-FFF2-40B4-BE49-F238E27FC236}">
                  <a16:creationId xmlns:a16="http://schemas.microsoft.com/office/drawing/2014/main" id="{0CC427B1-507D-0EEA-A4EF-2C3C8DE24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436" y="2570562"/>
              <a:ext cx="1439952" cy="1439920"/>
            </a:xfrm>
            <a:custGeom>
              <a:avLst/>
              <a:gdLst>
                <a:gd name="T0" fmla="*/ 32771 w 44995"/>
                <a:gd name="T1" fmla="*/ 0 h 44994"/>
                <a:gd name="T2" fmla="*/ 1474740242 w 44995"/>
                <a:gd name="T3" fmla="*/ 0 h 44994"/>
                <a:gd name="T4" fmla="*/ 1474740242 w 44995"/>
                <a:gd name="T5" fmla="*/ 1474707474 h 44994"/>
                <a:gd name="T6" fmla="*/ 32771 w 44995"/>
                <a:gd name="T7" fmla="*/ 1474707474 h 44994"/>
                <a:gd name="T8" fmla="*/ 32771 w 44995"/>
                <a:gd name="T9" fmla="*/ 0 h 44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6085" name="Google Shape;476;p37">
            <a:extLst>
              <a:ext uri="{FF2B5EF4-FFF2-40B4-BE49-F238E27FC236}">
                <a16:creationId xmlns:a16="http://schemas.microsoft.com/office/drawing/2014/main" id="{20FF4E2B-4E90-CE95-CB00-4A62B5BC900A}"/>
              </a:ext>
            </a:extLst>
          </p:cNvPr>
          <p:cNvGrpSpPr>
            <a:grpSpLocks/>
          </p:cNvGrpSpPr>
          <p:nvPr/>
        </p:nvGrpSpPr>
        <p:grpSpPr bwMode="auto">
          <a:xfrm>
            <a:off x="5995988" y="2570163"/>
            <a:ext cx="1798637" cy="2573337"/>
            <a:chOff x="5995705" y="2570562"/>
            <a:chExt cx="1798893" cy="2572929"/>
          </a:xfrm>
        </p:grpSpPr>
        <p:sp>
          <p:nvSpPr>
            <p:cNvPr id="46111" name="Google Shape;477;p37">
              <a:extLst>
                <a:ext uri="{FF2B5EF4-FFF2-40B4-BE49-F238E27FC236}">
                  <a16:creationId xmlns:a16="http://schemas.microsoft.com/office/drawing/2014/main" id="{0A4D8050-CBBE-E233-6BF1-318DEA16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05" y="4010317"/>
              <a:ext cx="1798893" cy="719800"/>
            </a:xfrm>
            <a:custGeom>
              <a:avLst/>
              <a:gdLst>
                <a:gd name="T0" fmla="*/ 32771 w 56211"/>
                <a:gd name="T1" fmla="*/ 737189897 h 22492"/>
                <a:gd name="T2" fmla="*/ 367612174 w 56211"/>
                <a:gd name="T3" fmla="*/ 32771 h 22492"/>
                <a:gd name="T4" fmla="*/ 1842322452 w 56211"/>
                <a:gd name="T5" fmla="*/ 32771 h 22492"/>
                <a:gd name="T6" fmla="*/ 737190774 w 56211"/>
                <a:gd name="T7" fmla="*/ 737189897 h 22492"/>
                <a:gd name="T8" fmla="*/ 32771 w 56211"/>
                <a:gd name="T9" fmla="*/ 737189897 h 224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lnTo>
                    <a:pt x="1" y="2249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12" name="Google Shape;478;p37">
              <a:extLst>
                <a:ext uri="{FF2B5EF4-FFF2-40B4-BE49-F238E27FC236}">
                  <a16:creationId xmlns:a16="http://schemas.microsoft.com/office/drawing/2014/main" id="{6BACA38E-EF64-FBE4-E47E-B36D80641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05" y="4010317"/>
              <a:ext cx="1798893" cy="719800"/>
            </a:xfrm>
            <a:custGeom>
              <a:avLst/>
              <a:gdLst>
                <a:gd name="T0" fmla="*/ 32771 w 56211"/>
                <a:gd name="T1" fmla="*/ 737189897 h 22492"/>
                <a:gd name="T2" fmla="*/ 367612174 w 56211"/>
                <a:gd name="T3" fmla="*/ 32771 h 22492"/>
                <a:gd name="T4" fmla="*/ 1842322452 w 56211"/>
                <a:gd name="T5" fmla="*/ 32771 h 22492"/>
                <a:gd name="T6" fmla="*/ 737190774 w 56211"/>
                <a:gd name="T7" fmla="*/ 737189897 h 22492"/>
                <a:gd name="T8" fmla="*/ 32771 w 56211"/>
                <a:gd name="T9" fmla="*/ 737189897 h 224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lnTo>
                    <a:pt x="1" y="22492"/>
                  </a:lnTo>
                  <a:close/>
                </a:path>
              </a:pathLst>
            </a:custGeom>
            <a:solidFill>
              <a:srgbClr val="1B1464">
                <a:alpha val="2509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13" name="Google Shape;479;p37">
              <a:extLst>
                <a:ext uri="{FF2B5EF4-FFF2-40B4-BE49-F238E27FC236}">
                  <a16:creationId xmlns:a16="http://schemas.microsoft.com/office/drawing/2014/main" id="{C7DCA22C-4C21-2EF5-532A-CF5BC1DD5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614" y="2570562"/>
              <a:ext cx="1439952" cy="1439920"/>
            </a:xfrm>
            <a:custGeom>
              <a:avLst/>
              <a:gdLst>
                <a:gd name="T0" fmla="*/ 0 w 44995"/>
                <a:gd name="T1" fmla="*/ 0 h 44994"/>
                <a:gd name="T2" fmla="*/ 1474707471 w 44995"/>
                <a:gd name="T3" fmla="*/ 0 h 44994"/>
                <a:gd name="T4" fmla="*/ 1474707471 w 44995"/>
                <a:gd name="T5" fmla="*/ 1474707474 h 44994"/>
                <a:gd name="T6" fmla="*/ 0 w 44995"/>
                <a:gd name="T7" fmla="*/ 1474707474 h 44994"/>
                <a:gd name="T8" fmla="*/ 0 w 44995"/>
                <a:gd name="T9" fmla="*/ 0 h 44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14" name="Google Shape;480;p37">
              <a:extLst>
                <a:ext uri="{FF2B5EF4-FFF2-40B4-BE49-F238E27FC236}">
                  <a16:creationId xmlns:a16="http://schemas.microsoft.com/office/drawing/2014/main" id="{805DAF3F-E87B-3497-33B8-E2A088485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705" y="4730018"/>
              <a:ext cx="720184" cy="413472"/>
            </a:xfrm>
            <a:custGeom>
              <a:avLst/>
              <a:gdLst>
                <a:gd name="T0" fmla="*/ 32771 w 22504"/>
                <a:gd name="T1" fmla="*/ 32771 h 12920"/>
                <a:gd name="T2" fmla="*/ 737550342 w 22504"/>
                <a:gd name="T3" fmla="*/ 32771 h 12920"/>
                <a:gd name="T4" fmla="*/ 737550342 w 22504"/>
                <a:gd name="T5" fmla="*/ 423428099 h 12920"/>
                <a:gd name="T6" fmla="*/ 32771 w 22504"/>
                <a:gd name="T7" fmla="*/ 423428099 h 12920"/>
                <a:gd name="T8" fmla="*/ 32771 w 22504"/>
                <a:gd name="T9" fmla="*/ 32771 h 129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6086" name="Google Shape;481;p37">
            <a:extLst>
              <a:ext uri="{FF2B5EF4-FFF2-40B4-BE49-F238E27FC236}">
                <a16:creationId xmlns:a16="http://schemas.microsoft.com/office/drawing/2014/main" id="{F75A78B8-A42C-B35F-20A7-D44E992B8FAC}"/>
              </a:ext>
            </a:extLst>
          </p:cNvPr>
          <p:cNvSpPr txBox="1">
            <a:spLocks noGrp="1" noChangeArrowheads="1"/>
          </p:cNvSpPr>
          <p:nvPr>
            <p:ph type="ctrTitle" idx="7"/>
          </p:nvPr>
        </p:nvSpPr>
        <p:spPr>
          <a:xfrm flipH="1">
            <a:off x="3516313" y="1835150"/>
            <a:ext cx="2066925" cy="4318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Console</a:t>
            </a:r>
          </a:p>
        </p:txBody>
      </p:sp>
      <p:sp>
        <p:nvSpPr>
          <p:cNvPr id="46087" name="Google Shape;482;p37">
            <a:extLst>
              <a:ext uri="{FF2B5EF4-FFF2-40B4-BE49-F238E27FC236}">
                <a16:creationId xmlns:a16="http://schemas.microsoft.com/office/drawing/2014/main" id="{AB1DB0E7-DE0B-A1EA-9E5D-A1DB971EB0BF}"/>
              </a:ext>
            </a:extLst>
          </p:cNvPr>
          <p:cNvSpPr txBox="1">
            <a:spLocks noGrp="1" noChangeArrowheads="1"/>
          </p:cNvSpPr>
          <p:nvPr>
            <p:ph type="ctrTitle" idx="8"/>
          </p:nvPr>
        </p:nvSpPr>
        <p:spPr>
          <a:xfrm flipH="1">
            <a:off x="5995988" y="1236663"/>
            <a:ext cx="2065337" cy="1058862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Outputs, packages, etc.</a:t>
            </a:r>
          </a:p>
        </p:txBody>
      </p:sp>
      <p:grpSp>
        <p:nvGrpSpPr>
          <p:cNvPr id="46088" name="Google Shape;483;p37">
            <a:extLst>
              <a:ext uri="{FF2B5EF4-FFF2-40B4-BE49-F238E27FC236}">
                <a16:creationId xmlns:a16="http://schemas.microsoft.com/office/drawing/2014/main" id="{FDC24C70-7274-4F9F-FF71-C6E41212CE25}"/>
              </a:ext>
            </a:extLst>
          </p:cNvPr>
          <p:cNvGrpSpPr>
            <a:grpSpLocks/>
          </p:cNvGrpSpPr>
          <p:nvPr/>
        </p:nvGrpSpPr>
        <p:grpSpPr bwMode="auto">
          <a:xfrm>
            <a:off x="1641475" y="2903538"/>
            <a:ext cx="858838" cy="773112"/>
            <a:chOff x="-2128678" y="-581024"/>
            <a:chExt cx="858761" cy="774103"/>
          </a:xfrm>
        </p:grpSpPr>
        <p:sp>
          <p:nvSpPr>
            <p:cNvPr id="46101" name="Google Shape;484;p37">
              <a:extLst>
                <a:ext uri="{FF2B5EF4-FFF2-40B4-BE49-F238E27FC236}">
                  <a16:creationId xmlns:a16="http://schemas.microsoft.com/office/drawing/2014/main" id="{64597D63-5AC6-3DA0-A465-E8812B408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28678" y="-581024"/>
              <a:ext cx="555721" cy="774103"/>
            </a:xfrm>
            <a:custGeom>
              <a:avLst/>
              <a:gdLst>
                <a:gd name="T0" fmla="*/ 434575206 w 14052"/>
                <a:gd name="T1" fmla="*/ 837482831 h 19574"/>
                <a:gd name="T2" fmla="*/ 511333279 w 14052"/>
                <a:gd name="T3" fmla="*/ 915170122 h 19574"/>
                <a:gd name="T4" fmla="*/ 480592836 w 14052"/>
                <a:gd name="T5" fmla="*/ 976590177 h 19574"/>
                <a:gd name="T6" fmla="*/ 480592836 w 14052"/>
                <a:gd name="T7" fmla="*/ 1030277823 h 19574"/>
                <a:gd name="T8" fmla="*/ 434575206 w 14052"/>
                <a:gd name="T9" fmla="*/ 1076358109 h 19574"/>
                <a:gd name="T10" fmla="*/ 387565963 w 14052"/>
                <a:gd name="T11" fmla="*/ 1030277823 h 19574"/>
                <a:gd name="T12" fmla="*/ 387565963 w 14052"/>
                <a:gd name="T13" fmla="*/ 976590177 h 19574"/>
                <a:gd name="T14" fmla="*/ 356888084 w 14052"/>
                <a:gd name="T15" fmla="*/ 915170122 h 19574"/>
                <a:gd name="T16" fmla="*/ 434575206 w 14052"/>
                <a:gd name="T17" fmla="*/ 837482831 h 19574"/>
                <a:gd name="T18" fmla="*/ 400060787 w 14052"/>
                <a:gd name="T19" fmla="*/ 0 h 19574"/>
                <a:gd name="T20" fmla="*/ 100757691 w 14052"/>
                <a:gd name="T21" fmla="*/ 300293790 h 19574"/>
                <a:gd name="T22" fmla="*/ 100757691 w 14052"/>
                <a:gd name="T23" fmla="*/ 476758980 h 19574"/>
                <a:gd name="T24" fmla="*/ 67172321 w 14052"/>
                <a:gd name="T25" fmla="*/ 476758980 h 19574"/>
                <a:gd name="T26" fmla="*/ 0 w 14052"/>
                <a:gd name="T27" fmla="*/ 543931458 h 19574"/>
                <a:gd name="T28" fmla="*/ 0 w 14052"/>
                <a:gd name="T29" fmla="*/ 1143468022 h 19574"/>
                <a:gd name="T30" fmla="*/ 67172321 w 14052"/>
                <a:gd name="T31" fmla="*/ 1210638957 h 19574"/>
                <a:gd name="T32" fmla="*/ 801049042 w 14052"/>
                <a:gd name="T33" fmla="*/ 1210638957 h 19574"/>
                <a:gd name="T34" fmla="*/ 869148830 w 14052"/>
                <a:gd name="T35" fmla="*/ 1143468022 h 19574"/>
                <a:gd name="T36" fmla="*/ 869148830 w 14052"/>
                <a:gd name="T37" fmla="*/ 820227145 h 19574"/>
                <a:gd name="T38" fmla="*/ 869148830 w 14052"/>
                <a:gd name="T39" fmla="*/ 730045015 h 19574"/>
                <a:gd name="T40" fmla="*/ 778968466 w 14052"/>
                <a:gd name="T41" fmla="*/ 730045015 h 19574"/>
                <a:gd name="T42" fmla="*/ 778968466 w 14052"/>
                <a:gd name="T43" fmla="*/ 639864468 h 19574"/>
                <a:gd name="T44" fmla="*/ 688788101 w 14052"/>
                <a:gd name="T45" fmla="*/ 639864468 h 19574"/>
                <a:gd name="T46" fmla="*/ 688788101 w 14052"/>
                <a:gd name="T47" fmla="*/ 553518842 h 19574"/>
                <a:gd name="T48" fmla="*/ 648460284 w 14052"/>
                <a:gd name="T49" fmla="*/ 553518842 h 19574"/>
                <a:gd name="T50" fmla="*/ 648460284 w 14052"/>
                <a:gd name="T51" fmla="*/ 476758980 h 19574"/>
                <a:gd name="T52" fmla="*/ 295468139 w 14052"/>
                <a:gd name="T53" fmla="*/ 476758980 h 19574"/>
                <a:gd name="T54" fmla="*/ 295468139 w 14052"/>
                <a:gd name="T55" fmla="*/ 300293790 h 19574"/>
                <a:gd name="T56" fmla="*/ 400060787 w 14052"/>
                <a:gd name="T57" fmla="*/ 195700903 h 19574"/>
                <a:gd name="T58" fmla="*/ 468160576 w 14052"/>
                <a:gd name="T59" fmla="*/ 195700903 h 19574"/>
                <a:gd name="T60" fmla="*/ 572690660 w 14052"/>
                <a:gd name="T61" fmla="*/ 300293790 h 19574"/>
                <a:gd name="T62" fmla="*/ 572690660 w 14052"/>
                <a:gd name="T63" fmla="*/ 342478132 h 19574"/>
                <a:gd name="T64" fmla="*/ 768391100 w 14052"/>
                <a:gd name="T65" fmla="*/ 342478132 h 19574"/>
                <a:gd name="T66" fmla="*/ 768391100 w 14052"/>
                <a:gd name="T67" fmla="*/ 300293790 h 19574"/>
                <a:gd name="T68" fmla="*/ 468160576 w 14052"/>
                <a:gd name="T69" fmla="*/ 0 h 19574"/>
                <a:gd name="T70" fmla="*/ 400060787 w 14052"/>
                <a:gd name="T71" fmla="*/ 0 h 1957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4052" h="19574" extrusionOk="0">
                  <a:moveTo>
                    <a:pt x="7026" y="13540"/>
                  </a:moveTo>
                  <a:cubicBezTo>
                    <a:pt x="7708" y="13540"/>
                    <a:pt x="8267" y="14098"/>
                    <a:pt x="8267" y="14796"/>
                  </a:cubicBezTo>
                  <a:cubicBezTo>
                    <a:pt x="8267" y="15199"/>
                    <a:pt x="8081" y="15572"/>
                    <a:pt x="7770" y="15789"/>
                  </a:cubicBezTo>
                  <a:lnTo>
                    <a:pt x="7770" y="16657"/>
                  </a:lnTo>
                  <a:cubicBezTo>
                    <a:pt x="7770" y="17076"/>
                    <a:pt x="7429" y="17402"/>
                    <a:pt x="7026" y="17402"/>
                  </a:cubicBezTo>
                  <a:cubicBezTo>
                    <a:pt x="6607" y="17402"/>
                    <a:pt x="6266" y="17076"/>
                    <a:pt x="6266" y="16657"/>
                  </a:cubicBezTo>
                  <a:lnTo>
                    <a:pt x="6266" y="15789"/>
                  </a:lnTo>
                  <a:cubicBezTo>
                    <a:pt x="5971" y="15572"/>
                    <a:pt x="5770" y="15199"/>
                    <a:pt x="5770" y="14796"/>
                  </a:cubicBezTo>
                  <a:cubicBezTo>
                    <a:pt x="5770" y="14098"/>
                    <a:pt x="6328" y="13540"/>
                    <a:pt x="7026" y="13540"/>
                  </a:cubicBezTo>
                  <a:close/>
                  <a:moveTo>
                    <a:pt x="6468" y="0"/>
                  </a:moveTo>
                  <a:cubicBezTo>
                    <a:pt x="3800" y="0"/>
                    <a:pt x="1629" y="2187"/>
                    <a:pt x="1629" y="4855"/>
                  </a:cubicBezTo>
                  <a:lnTo>
                    <a:pt x="1629" y="7708"/>
                  </a:lnTo>
                  <a:lnTo>
                    <a:pt x="1086" y="7708"/>
                  </a:lnTo>
                  <a:cubicBezTo>
                    <a:pt x="481" y="7708"/>
                    <a:pt x="0" y="8189"/>
                    <a:pt x="0" y="8794"/>
                  </a:cubicBezTo>
                  <a:lnTo>
                    <a:pt x="0" y="18487"/>
                  </a:lnTo>
                  <a:cubicBezTo>
                    <a:pt x="0" y="19092"/>
                    <a:pt x="481" y="19573"/>
                    <a:pt x="1086" y="19573"/>
                  </a:cubicBezTo>
                  <a:lnTo>
                    <a:pt x="12951" y="19573"/>
                  </a:lnTo>
                  <a:cubicBezTo>
                    <a:pt x="13555" y="19573"/>
                    <a:pt x="14052" y="19092"/>
                    <a:pt x="14052" y="18487"/>
                  </a:cubicBezTo>
                  <a:lnTo>
                    <a:pt x="14052" y="13261"/>
                  </a:lnTo>
                  <a:lnTo>
                    <a:pt x="14052" y="11803"/>
                  </a:lnTo>
                  <a:lnTo>
                    <a:pt x="12594" y="11803"/>
                  </a:lnTo>
                  <a:lnTo>
                    <a:pt x="12594" y="10345"/>
                  </a:lnTo>
                  <a:lnTo>
                    <a:pt x="11136" y="10345"/>
                  </a:lnTo>
                  <a:lnTo>
                    <a:pt x="11136" y="8949"/>
                  </a:lnTo>
                  <a:lnTo>
                    <a:pt x="10484" y="8949"/>
                  </a:lnTo>
                  <a:lnTo>
                    <a:pt x="10484" y="7708"/>
                  </a:lnTo>
                  <a:lnTo>
                    <a:pt x="4777" y="7708"/>
                  </a:lnTo>
                  <a:lnTo>
                    <a:pt x="4777" y="4855"/>
                  </a:lnTo>
                  <a:cubicBezTo>
                    <a:pt x="4777" y="3924"/>
                    <a:pt x="5537" y="3164"/>
                    <a:pt x="6468" y="3164"/>
                  </a:cubicBezTo>
                  <a:lnTo>
                    <a:pt x="7569" y="3164"/>
                  </a:lnTo>
                  <a:cubicBezTo>
                    <a:pt x="8499" y="3164"/>
                    <a:pt x="9259" y="3924"/>
                    <a:pt x="9259" y="4855"/>
                  </a:cubicBezTo>
                  <a:lnTo>
                    <a:pt x="9259" y="5537"/>
                  </a:lnTo>
                  <a:lnTo>
                    <a:pt x="12423" y="5537"/>
                  </a:lnTo>
                  <a:lnTo>
                    <a:pt x="12423" y="4855"/>
                  </a:lnTo>
                  <a:cubicBezTo>
                    <a:pt x="12423" y="2187"/>
                    <a:pt x="10236" y="0"/>
                    <a:pt x="7569" y="0"/>
                  </a:cubicBezTo>
                  <a:lnTo>
                    <a:pt x="64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02" name="Google Shape;485;p37">
              <a:extLst>
                <a:ext uri="{FF2B5EF4-FFF2-40B4-BE49-F238E27FC236}">
                  <a16:creationId xmlns:a16="http://schemas.microsoft.com/office/drawing/2014/main" id="{735F4D01-BB1E-492C-2773-78825E319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2978" y="-171927"/>
              <a:ext cx="57700" cy="57700"/>
            </a:xfrm>
            <a:custGeom>
              <a:avLst/>
              <a:gdLst>
                <a:gd name="T0" fmla="*/ 62564 w 1459"/>
                <a:gd name="T1" fmla="*/ 62564 h 1459"/>
                <a:gd name="T2" fmla="*/ 62564 w 1459"/>
                <a:gd name="T3" fmla="*/ 90243710 h 1459"/>
                <a:gd name="T4" fmla="*/ 90243710 w 1459"/>
                <a:gd name="T5" fmla="*/ 90243710 h 1459"/>
                <a:gd name="T6" fmla="*/ 90243710 w 1459"/>
                <a:gd name="T7" fmla="*/ 62564 h 1459"/>
                <a:gd name="T8" fmla="*/ 62564 w 1459"/>
                <a:gd name="T9" fmla="*/ 62564 h 14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9" h="1459" extrusionOk="0">
                  <a:moveTo>
                    <a:pt x="1" y="1"/>
                  </a:moveTo>
                  <a:lnTo>
                    <a:pt x="1" y="1459"/>
                  </a:lnTo>
                  <a:lnTo>
                    <a:pt x="1459" y="1459"/>
                  </a:lnTo>
                  <a:lnTo>
                    <a:pt x="145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03" name="Google Shape;486;p37">
              <a:extLst>
                <a:ext uri="{FF2B5EF4-FFF2-40B4-BE49-F238E27FC236}">
                  <a16:creationId xmlns:a16="http://schemas.microsoft.com/office/drawing/2014/main" id="{BD0380AB-58DC-0879-ABF9-D589C8A5A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5316" y="-285987"/>
              <a:ext cx="114134" cy="114095"/>
            </a:xfrm>
            <a:custGeom>
              <a:avLst/>
              <a:gdLst>
                <a:gd name="T0" fmla="*/ 88262915 w 2886"/>
                <a:gd name="T1" fmla="*/ 0 h 2885"/>
                <a:gd name="T2" fmla="*/ 88262915 w 2886"/>
                <a:gd name="T3" fmla="*/ 88265316 h 2885"/>
                <a:gd name="T4" fmla="*/ 62564 w 2886"/>
                <a:gd name="T5" fmla="*/ 88265316 h 2885"/>
                <a:gd name="T6" fmla="*/ 62564 w 2886"/>
                <a:gd name="T7" fmla="*/ 178446557 h 2885"/>
                <a:gd name="T8" fmla="*/ 90180374 w 2886"/>
                <a:gd name="T9" fmla="*/ 178446557 h 2885"/>
                <a:gd name="T10" fmla="*/ 90180374 w 2886"/>
                <a:gd name="T11" fmla="*/ 90181242 h 2885"/>
                <a:gd name="T12" fmla="*/ 178443289 w 2886"/>
                <a:gd name="T13" fmla="*/ 90181242 h 2885"/>
                <a:gd name="T14" fmla="*/ 178443289 w 2886"/>
                <a:gd name="T15" fmla="*/ 0 h 2885"/>
                <a:gd name="T16" fmla="*/ 88262915 w 2886"/>
                <a:gd name="T17" fmla="*/ 0 h 28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86" h="2885" extrusionOk="0">
                  <a:moveTo>
                    <a:pt x="1427" y="0"/>
                  </a:moveTo>
                  <a:lnTo>
                    <a:pt x="1427" y="1427"/>
                  </a:lnTo>
                  <a:lnTo>
                    <a:pt x="1" y="1427"/>
                  </a:lnTo>
                  <a:lnTo>
                    <a:pt x="1" y="2885"/>
                  </a:lnTo>
                  <a:lnTo>
                    <a:pt x="1458" y="2885"/>
                  </a:lnTo>
                  <a:lnTo>
                    <a:pt x="1458" y="1458"/>
                  </a:lnTo>
                  <a:lnTo>
                    <a:pt x="2885" y="1458"/>
                  </a:lnTo>
                  <a:lnTo>
                    <a:pt x="2885" y="0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04" name="Google Shape;487;p37">
              <a:extLst>
                <a:ext uri="{FF2B5EF4-FFF2-40B4-BE49-F238E27FC236}">
                  <a16:creationId xmlns:a16="http://schemas.microsoft.com/office/drawing/2014/main" id="{CEEE6042-C738-E4CD-5669-BD0F44F5B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16542" y="-343649"/>
              <a:ext cx="57700" cy="57700"/>
            </a:xfrm>
            <a:custGeom>
              <a:avLst/>
              <a:gdLst>
                <a:gd name="T0" fmla="*/ 62564 w 1459"/>
                <a:gd name="T1" fmla="*/ 0 h 1459"/>
                <a:gd name="T2" fmla="*/ 62564 w 1459"/>
                <a:gd name="T3" fmla="*/ 90181145 h 1459"/>
                <a:gd name="T4" fmla="*/ 90181145 w 1459"/>
                <a:gd name="T5" fmla="*/ 90181145 h 1459"/>
                <a:gd name="T6" fmla="*/ 90181145 w 1459"/>
                <a:gd name="T7" fmla="*/ 0 h 1459"/>
                <a:gd name="T8" fmla="*/ 62564 w 1459"/>
                <a:gd name="T9" fmla="*/ 0 h 14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8" y="1458"/>
                  </a:lnTo>
                  <a:lnTo>
                    <a:pt x="145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05" name="Google Shape;488;p37">
              <a:extLst>
                <a:ext uri="{FF2B5EF4-FFF2-40B4-BE49-F238E27FC236}">
                  <a16:creationId xmlns:a16="http://schemas.microsoft.com/office/drawing/2014/main" id="{5F08FD7B-03F7-09B4-71D0-94E542CAF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0640" y="-229550"/>
              <a:ext cx="57700" cy="57660"/>
            </a:xfrm>
            <a:custGeom>
              <a:avLst/>
              <a:gdLst>
                <a:gd name="T0" fmla="*/ 62564 w 1459"/>
                <a:gd name="T1" fmla="*/ 0 h 1458"/>
                <a:gd name="T2" fmla="*/ 62564 w 1459"/>
                <a:gd name="T3" fmla="*/ 90179726 h 1458"/>
                <a:gd name="T4" fmla="*/ 90243710 w 1459"/>
                <a:gd name="T5" fmla="*/ 90179726 h 1458"/>
                <a:gd name="T6" fmla="*/ 90243710 w 1459"/>
                <a:gd name="T7" fmla="*/ 0 h 1458"/>
                <a:gd name="T8" fmla="*/ 62564 w 1459"/>
                <a:gd name="T9" fmla="*/ 0 h 14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9" h="1458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06" name="Google Shape;489;p37">
              <a:extLst>
                <a:ext uri="{FF2B5EF4-FFF2-40B4-BE49-F238E27FC236}">
                  <a16:creationId xmlns:a16="http://schemas.microsoft.com/office/drawing/2014/main" id="{1B266694-60F7-85B4-B7CB-DC0B4D144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8287" y="-171294"/>
              <a:ext cx="57700" cy="57700"/>
            </a:xfrm>
            <a:custGeom>
              <a:avLst/>
              <a:gdLst>
                <a:gd name="T0" fmla="*/ 62564 w 1459"/>
                <a:gd name="T1" fmla="*/ 0 h 1459"/>
                <a:gd name="T2" fmla="*/ 62564 w 1459"/>
                <a:gd name="T3" fmla="*/ 90181145 h 1459"/>
                <a:gd name="T4" fmla="*/ 90243710 w 1459"/>
                <a:gd name="T5" fmla="*/ 90181145 h 1459"/>
                <a:gd name="T6" fmla="*/ 90243710 w 1459"/>
                <a:gd name="T7" fmla="*/ 0 h 1459"/>
                <a:gd name="T8" fmla="*/ 62564 w 1459"/>
                <a:gd name="T9" fmla="*/ 0 h 14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07" name="Google Shape;490;p37">
              <a:extLst>
                <a:ext uri="{FF2B5EF4-FFF2-40B4-BE49-F238E27FC236}">
                  <a16:creationId xmlns:a16="http://schemas.microsoft.com/office/drawing/2014/main" id="{9C5598B9-5CD1-CE5F-6716-176ADA96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42962" y="-127118"/>
              <a:ext cx="57700" cy="58293"/>
            </a:xfrm>
            <a:custGeom>
              <a:avLst/>
              <a:gdLst>
                <a:gd name="T0" fmla="*/ 62564 w 1459"/>
                <a:gd name="T1" fmla="*/ 0 h 1474"/>
                <a:gd name="T2" fmla="*/ 62564 w 1459"/>
                <a:gd name="T3" fmla="*/ 91170489 h 1474"/>
                <a:gd name="T4" fmla="*/ 90243710 w 1459"/>
                <a:gd name="T5" fmla="*/ 91170489 h 1474"/>
                <a:gd name="T6" fmla="*/ 90243710 w 1459"/>
                <a:gd name="T7" fmla="*/ 0 h 1474"/>
                <a:gd name="T8" fmla="*/ 62564 w 1459"/>
                <a:gd name="T9" fmla="*/ 0 h 14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9" h="1474" extrusionOk="0">
                  <a:moveTo>
                    <a:pt x="1" y="0"/>
                  </a:moveTo>
                  <a:lnTo>
                    <a:pt x="1" y="1474"/>
                  </a:lnTo>
                  <a:lnTo>
                    <a:pt x="1459" y="1474"/>
                  </a:lnTo>
                  <a:lnTo>
                    <a:pt x="14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08" name="Google Shape;491;p37">
              <a:extLst>
                <a:ext uri="{FF2B5EF4-FFF2-40B4-BE49-F238E27FC236}">
                  <a16:creationId xmlns:a16="http://schemas.microsoft.com/office/drawing/2014/main" id="{745D85C6-CA48-0948-CEE1-0F74332B0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00625" y="-229550"/>
              <a:ext cx="57700" cy="57660"/>
            </a:xfrm>
            <a:custGeom>
              <a:avLst/>
              <a:gdLst>
                <a:gd name="T0" fmla="*/ 62564 w 1459"/>
                <a:gd name="T1" fmla="*/ 0 h 1458"/>
                <a:gd name="T2" fmla="*/ 62564 w 1459"/>
                <a:gd name="T3" fmla="*/ 90179726 h 1458"/>
                <a:gd name="T4" fmla="*/ 90243710 w 1459"/>
                <a:gd name="T5" fmla="*/ 90179726 h 1458"/>
                <a:gd name="T6" fmla="*/ 90243710 w 1459"/>
                <a:gd name="T7" fmla="*/ 0 h 1458"/>
                <a:gd name="T8" fmla="*/ 62564 w 1459"/>
                <a:gd name="T9" fmla="*/ 0 h 14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9" h="1458" extrusionOk="0">
                  <a:moveTo>
                    <a:pt x="1" y="0"/>
                  </a:moveTo>
                  <a:lnTo>
                    <a:pt x="1" y="1458"/>
                  </a:lnTo>
                  <a:lnTo>
                    <a:pt x="1459" y="1458"/>
                  </a:lnTo>
                  <a:lnTo>
                    <a:pt x="14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09" name="Google Shape;492;p37">
              <a:extLst>
                <a:ext uri="{FF2B5EF4-FFF2-40B4-BE49-F238E27FC236}">
                  <a16:creationId xmlns:a16="http://schemas.microsoft.com/office/drawing/2014/main" id="{6E3EA501-2445-E2ED-015E-C7619B876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7617" y="-302558"/>
              <a:ext cx="57700" cy="57700"/>
            </a:xfrm>
            <a:custGeom>
              <a:avLst/>
              <a:gdLst>
                <a:gd name="T0" fmla="*/ 62564 w 1459"/>
                <a:gd name="T1" fmla="*/ 0 h 1459"/>
                <a:gd name="T2" fmla="*/ 62564 w 1459"/>
                <a:gd name="T3" fmla="*/ 90181145 h 1459"/>
                <a:gd name="T4" fmla="*/ 90181145 w 1459"/>
                <a:gd name="T5" fmla="*/ 90181145 h 1459"/>
                <a:gd name="T6" fmla="*/ 90181145 w 1459"/>
                <a:gd name="T7" fmla="*/ 0 h 1459"/>
                <a:gd name="T8" fmla="*/ 62564 w 1459"/>
                <a:gd name="T9" fmla="*/ 0 h 14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9" h="1459" extrusionOk="0">
                  <a:moveTo>
                    <a:pt x="1" y="0"/>
                  </a:moveTo>
                  <a:lnTo>
                    <a:pt x="1" y="1458"/>
                  </a:lnTo>
                  <a:lnTo>
                    <a:pt x="1458" y="1458"/>
                  </a:lnTo>
                  <a:lnTo>
                    <a:pt x="145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10" name="Google Shape;493;p37">
              <a:extLst>
                <a:ext uri="{FF2B5EF4-FFF2-40B4-BE49-F238E27FC236}">
                  <a16:creationId xmlns:a16="http://schemas.microsoft.com/office/drawing/2014/main" id="{2E675320-2A62-D97A-CCE2-FCAA9100A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84054" y="-409301"/>
              <a:ext cx="57700" cy="57700"/>
            </a:xfrm>
            <a:custGeom>
              <a:avLst/>
              <a:gdLst>
                <a:gd name="T0" fmla="*/ 62564 w 1459"/>
                <a:gd name="T1" fmla="*/ 62564 h 1459"/>
                <a:gd name="T2" fmla="*/ 62564 w 1459"/>
                <a:gd name="T3" fmla="*/ 90243710 h 1459"/>
                <a:gd name="T4" fmla="*/ 90243710 w 1459"/>
                <a:gd name="T5" fmla="*/ 90243710 h 1459"/>
                <a:gd name="T6" fmla="*/ 90243710 w 1459"/>
                <a:gd name="T7" fmla="*/ 62564 h 1459"/>
                <a:gd name="T8" fmla="*/ 62564 w 1459"/>
                <a:gd name="T9" fmla="*/ 62564 h 14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9" h="1459" extrusionOk="0">
                  <a:moveTo>
                    <a:pt x="1" y="1"/>
                  </a:moveTo>
                  <a:lnTo>
                    <a:pt x="1" y="1459"/>
                  </a:lnTo>
                  <a:lnTo>
                    <a:pt x="1459" y="1459"/>
                  </a:lnTo>
                  <a:lnTo>
                    <a:pt x="145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46089" name="Google Shape;494;p37">
            <a:extLst>
              <a:ext uri="{FF2B5EF4-FFF2-40B4-BE49-F238E27FC236}">
                <a16:creationId xmlns:a16="http://schemas.microsoft.com/office/drawing/2014/main" id="{FF34B96F-A110-6C56-3635-3387CADC6A2D}"/>
              </a:ext>
            </a:extLst>
          </p:cNvPr>
          <p:cNvGrpSpPr>
            <a:grpSpLocks/>
          </p:cNvGrpSpPr>
          <p:nvPr/>
        </p:nvGrpSpPr>
        <p:grpSpPr bwMode="auto">
          <a:xfrm>
            <a:off x="4122738" y="2913063"/>
            <a:ext cx="898525" cy="754062"/>
            <a:chOff x="-3420500" y="-562633"/>
            <a:chExt cx="898027" cy="755103"/>
          </a:xfrm>
        </p:grpSpPr>
        <p:sp>
          <p:nvSpPr>
            <p:cNvPr id="46095" name="Google Shape;495;p37">
              <a:extLst>
                <a:ext uri="{FF2B5EF4-FFF2-40B4-BE49-F238E27FC236}">
                  <a16:creationId xmlns:a16="http://schemas.microsoft.com/office/drawing/2014/main" id="{7EB0A3CB-9462-7BBE-BB62-D0C14B779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51785" y="-284761"/>
              <a:ext cx="90801" cy="90801"/>
            </a:xfrm>
            <a:custGeom>
              <a:avLst/>
              <a:gdLst>
                <a:gd name="T0" fmla="*/ 71007292 w 2296"/>
                <a:gd name="T1" fmla="*/ 0 h 2296"/>
                <a:gd name="T2" fmla="*/ 0 w 2296"/>
                <a:gd name="T3" fmla="*/ 71007292 h 2296"/>
                <a:gd name="T4" fmla="*/ 71007292 w 2296"/>
                <a:gd name="T5" fmla="*/ 142013001 h 2296"/>
                <a:gd name="T6" fmla="*/ 141950437 w 2296"/>
                <a:gd name="T7" fmla="*/ 71007292 h 2296"/>
                <a:gd name="T8" fmla="*/ 71007292 w 2296"/>
                <a:gd name="T9" fmla="*/ 0 h 2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12"/>
                    <a:pt x="0" y="1148"/>
                  </a:cubicBezTo>
                  <a:cubicBezTo>
                    <a:pt x="0" y="1784"/>
                    <a:pt x="512" y="2296"/>
                    <a:pt x="1148" y="2296"/>
                  </a:cubicBezTo>
                  <a:cubicBezTo>
                    <a:pt x="1784" y="2296"/>
                    <a:pt x="2295" y="1784"/>
                    <a:pt x="2295" y="1148"/>
                  </a:cubicBezTo>
                  <a:cubicBezTo>
                    <a:pt x="2295" y="512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96" name="Google Shape;496;p37">
              <a:extLst>
                <a:ext uri="{FF2B5EF4-FFF2-40B4-BE49-F238E27FC236}">
                  <a16:creationId xmlns:a16="http://schemas.microsoft.com/office/drawing/2014/main" id="{964FEF37-41C6-F573-787C-9483D69FF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19929" y="-276811"/>
              <a:ext cx="380328" cy="74863"/>
            </a:xfrm>
            <a:custGeom>
              <a:avLst/>
              <a:gdLst>
                <a:gd name="T0" fmla="*/ 58573439 w 9617"/>
                <a:gd name="T1" fmla="*/ 62564 h 1893"/>
                <a:gd name="T2" fmla="*/ 62564 w 9617"/>
                <a:gd name="T3" fmla="*/ 58572882 h 1893"/>
                <a:gd name="T4" fmla="*/ 58573439 w 9617"/>
                <a:gd name="T5" fmla="*/ 117084783 h 1893"/>
                <a:gd name="T6" fmla="*/ 537248833 w 9617"/>
                <a:gd name="T7" fmla="*/ 117084783 h 1893"/>
                <a:gd name="T8" fmla="*/ 594833822 w 9617"/>
                <a:gd name="T9" fmla="*/ 58572882 h 1893"/>
                <a:gd name="T10" fmla="*/ 537248833 w 9617"/>
                <a:gd name="T11" fmla="*/ 62564 h 1893"/>
                <a:gd name="T12" fmla="*/ 58573439 w 9617"/>
                <a:gd name="T13" fmla="*/ 62564 h 18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617" h="1893" extrusionOk="0">
                  <a:moveTo>
                    <a:pt x="947" y="1"/>
                  </a:moveTo>
                  <a:cubicBezTo>
                    <a:pt x="419" y="1"/>
                    <a:pt x="1" y="435"/>
                    <a:pt x="1" y="947"/>
                  </a:cubicBezTo>
                  <a:cubicBezTo>
                    <a:pt x="1" y="1474"/>
                    <a:pt x="419" y="1893"/>
                    <a:pt x="947" y="1893"/>
                  </a:cubicBezTo>
                  <a:lnTo>
                    <a:pt x="8686" y="1893"/>
                  </a:lnTo>
                  <a:cubicBezTo>
                    <a:pt x="9198" y="1893"/>
                    <a:pt x="9617" y="1474"/>
                    <a:pt x="9617" y="947"/>
                  </a:cubicBezTo>
                  <a:cubicBezTo>
                    <a:pt x="9617" y="435"/>
                    <a:pt x="9198" y="1"/>
                    <a:pt x="8686" y="1"/>
                  </a:cubicBezTo>
                  <a:lnTo>
                    <a:pt x="94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97" name="Google Shape;497;p37">
              <a:extLst>
                <a:ext uri="{FF2B5EF4-FFF2-40B4-BE49-F238E27FC236}">
                  <a16:creationId xmlns:a16="http://schemas.microsoft.com/office/drawing/2014/main" id="{B6E16014-F67C-0CE3-7727-79C0A8355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51785" y="-135700"/>
              <a:ext cx="90801" cy="90801"/>
            </a:xfrm>
            <a:custGeom>
              <a:avLst/>
              <a:gdLst>
                <a:gd name="T0" fmla="*/ 71007292 w 2296"/>
                <a:gd name="T1" fmla="*/ 0 h 2296"/>
                <a:gd name="T2" fmla="*/ 0 w 2296"/>
                <a:gd name="T3" fmla="*/ 71007292 h 2296"/>
                <a:gd name="T4" fmla="*/ 71007292 w 2296"/>
                <a:gd name="T5" fmla="*/ 141950437 h 2296"/>
                <a:gd name="T6" fmla="*/ 141950437 w 2296"/>
                <a:gd name="T7" fmla="*/ 71007292 h 2296"/>
                <a:gd name="T8" fmla="*/ 71007292 w 2296"/>
                <a:gd name="T9" fmla="*/ 0 h 2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96" h="2296" extrusionOk="0">
                  <a:moveTo>
                    <a:pt x="1148" y="0"/>
                  </a:moveTo>
                  <a:cubicBezTo>
                    <a:pt x="512" y="0"/>
                    <a:pt x="0" y="527"/>
                    <a:pt x="0" y="1148"/>
                  </a:cubicBezTo>
                  <a:cubicBezTo>
                    <a:pt x="0" y="1784"/>
                    <a:pt x="512" y="2295"/>
                    <a:pt x="1148" y="2295"/>
                  </a:cubicBezTo>
                  <a:cubicBezTo>
                    <a:pt x="1784" y="2295"/>
                    <a:pt x="2295" y="1784"/>
                    <a:pt x="2295" y="1148"/>
                  </a:cubicBezTo>
                  <a:cubicBezTo>
                    <a:pt x="2295" y="527"/>
                    <a:pt x="1784" y="0"/>
                    <a:pt x="1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98" name="Google Shape;498;p37">
              <a:extLst>
                <a:ext uri="{FF2B5EF4-FFF2-40B4-BE49-F238E27FC236}">
                  <a16:creationId xmlns:a16="http://schemas.microsoft.com/office/drawing/2014/main" id="{5760D07A-988F-F1F9-D4EF-E340FE1F0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19929" y="-127118"/>
              <a:ext cx="380328" cy="74231"/>
            </a:xfrm>
            <a:custGeom>
              <a:avLst/>
              <a:gdLst>
                <a:gd name="T0" fmla="*/ 58573439 w 9617"/>
                <a:gd name="T1" fmla="*/ 0 h 1877"/>
                <a:gd name="T2" fmla="*/ 62564 w 9617"/>
                <a:gd name="T3" fmla="*/ 57585618 h 1877"/>
                <a:gd name="T4" fmla="*/ 58573439 w 9617"/>
                <a:gd name="T5" fmla="*/ 116098708 h 1877"/>
                <a:gd name="T6" fmla="*/ 537248833 w 9617"/>
                <a:gd name="T7" fmla="*/ 116098708 h 1877"/>
                <a:gd name="T8" fmla="*/ 594833822 w 9617"/>
                <a:gd name="T9" fmla="*/ 57585618 h 1877"/>
                <a:gd name="T10" fmla="*/ 537248833 w 9617"/>
                <a:gd name="T11" fmla="*/ 0 h 1877"/>
                <a:gd name="T12" fmla="*/ 58573439 w 9617"/>
                <a:gd name="T13" fmla="*/ 0 h 18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617" h="1877" extrusionOk="0">
                  <a:moveTo>
                    <a:pt x="947" y="0"/>
                  </a:moveTo>
                  <a:cubicBezTo>
                    <a:pt x="419" y="0"/>
                    <a:pt x="1" y="419"/>
                    <a:pt x="1" y="931"/>
                  </a:cubicBezTo>
                  <a:cubicBezTo>
                    <a:pt x="1" y="1458"/>
                    <a:pt x="419" y="1877"/>
                    <a:pt x="947" y="1877"/>
                  </a:cubicBezTo>
                  <a:lnTo>
                    <a:pt x="8686" y="1877"/>
                  </a:lnTo>
                  <a:cubicBezTo>
                    <a:pt x="9198" y="1877"/>
                    <a:pt x="9617" y="1458"/>
                    <a:pt x="9617" y="931"/>
                  </a:cubicBezTo>
                  <a:cubicBezTo>
                    <a:pt x="9617" y="419"/>
                    <a:pt x="9198" y="0"/>
                    <a:pt x="8686" y="0"/>
                  </a:cubicBezTo>
                  <a:lnTo>
                    <a:pt x="94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099" name="Google Shape;499;p37">
              <a:extLst>
                <a:ext uri="{FF2B5EF4-FFF2-40B4-BE49-F238E27FC236}">
                  <a16:creationId xmlns:a16="http://schemas.microsoft.com/office/drawing/2014/main" id="{01C17836-5EB7-9F00-BB6D-AC92B7D2F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54973" y="-30222"/>
              <a:ext cx="232500" cy="222692"/>
            </a:xfrm>
            <a:custGeom>
              <a:avLst/>
              <a:gdLst>
                <a:gd name="T0" fmla="*/ 85418301 w 5879"/>
                <a:gd name="T1" fmla="*/ 62564 h 5631"/>
                <a:gd name="T2" fmla="*/ 30740581 w 5879"/>
                <a:gd name="T3" fmla="*/ 22080637 h 5631"/>
                <a:gd name="T4" fmla="*/ 30740581 w 5879"/>
                <a:gd name="T5" fmla="*/ 132425888 h 5631"/>
                <a:gd name="T6" fmla="*/ 71995984 w 5879"/>
                <a:gd name="T7" fmla="*/ 173681212 h 5631"/>
                <a:gd name="T8" fmla="*/ 30740581 w 5879"/>
                <a:gd name="T9" fmla="*/ 214938118 h 5631"/>
                <a:gd name="T10" fmla="*/ 30740581 w 5879"/>
                <a:gd name="T11" fmla="*/ 325220805 h 5631"/>
                <a:gd name="T12" fmla="*/ 85418301 w 5879"/>
                <a:gd name="T13" fmla="*/ 348291435 h 5631"/>
                <a:gd name="T14" fmla="*/ 141086054 w 5879"/>
                <a:gd name="T15" fmla="*/ 325220805 h 5631"/>
                <a:gd name="T16" fmla="*/ 182341457 w 5879"/>
                <a:gd name="T17" fmla="*/ 283965480 h 5631"/>
                <a:gd name="T18" fmla="*/ 223596860 w 5879"/>
                <a:gd name="T19" fmla="*/ 325220805 h 5631"/>
                <a:gd name="T20" fmla="*/ 278274579 w 5879"/>
                <a:gd name="T21" fmla="*/ 348291435 h 5631"/>
                <a:gd name="T22" fmla="*/ 332952299 w 5879"/>
                <a:gd name="T23" fmla="*/ 325220805 h 5631"/>
                <a:gd name="T24" fmla="*/ 332952299 w 5879"/>
                <a:gd name="T25" fmla="*/ 214938118 h 5631"/>
                <a:gd name="T26" fmla="*/ 291696897 w 5879"/>
                <a:gd name="T27" fmla="*/ 173681212 h 5631"/>
                <a:gd name="T28" fmla="*/ 332952299 w 5879"/>
                <a:gd name="T29" fmla="*/ 132425888 h 5631"/>
                <a:gd name="T30" fmla="*/ 332952299 w 5879"/>
                <a:gd name="T31" fmla="*/ 22080637 h 5631"/>
                <a:gd name="T32" fmla="*/ 278274579 w 5879"/>
                <a:gd name="T33" fmla="*/ 62564 h 5631"/>
                <a:gd name="T34" fmla="*/ 223596860 w 5879"/>
                <a:gd name="T35" fmla="*/ 22080637 h 5631"/>
                <a:gd name="T36" fmla="*/ 182341457 w 5879"/>
                <a:gd name="T37" fmla="*/ 63337504 h 5631"/>
                <a:gd name="T38" fmla="*/ 141086054 w 5879"/>
                <a:gd name="T39" fmla="*/ 22080637 h 5631"/>
                <a:gd name="T40" fmla="*/ 85418301 w 5879"/>
                <a:gd name="T41" fmla="*/ 62564 h 563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879" h="5631" extrusionOk="0">
                  <a:moveTo>
                    <a:pt x="1381" y="1"/>
                  </a:moveTo>
                  <a:cubicBezTo>
                    <a:pt x="1055" y="1"/>
                    <a:pt x="730" y="125"/>
                    <a:pt x="497" y="357"/>
                  </a:cubicBezTo>
                  <a:cubicBezTo>
                    <a:pt x="1" y="854"/>
                    <a:pt x="1" y="1645"/>
                    <a:pt x="497" y="2141"/>
                  </a:cubicBezTo>
                  <a:lnTo>
                    <a:pt x="1164" y="2808"/>
                  </a:lnTo>
                  <a:lnTo>
                    <a:pt x="497" y="3475"/>
                  </a:lnTo>
                  <a:cubicBezTo>
                    <a:pt x="1" y="3971"/>
                    <a:pt x="1" y="4762"/>
                    <a:pt x="497" y="5258"/>
                  </a:cubicBezTo>
                  <a:cubicBezTo>
                    <a:pt x="730" y="5491"/>
                    <a:pt x="1055" y="5631"/>
                    <a:pt x="1381" y="5631"/>
                  </a:cubicBezTo>
                  <a:cubicBezTo>
                    <a:pt x="1722" y="5631"/>
                    <a:pt x="2033" y="5491"/>
                    <a:pt x="2281" y="5258"/>
                  </a:cubicBezTo>
                  <a:lnTo>
                    <a:pt x="2948" y="4591"/>
                  </a:lnTo>
                  <a:lnTo>
                    <a:pt x="3615" y="5258"/>
                  </a:lnTo>
                  <a:cubicBezTo>
                    <a:pt x="3847" y="5491"/>
                    <a:pt x="4157" y="5631"/>
                    <a:pt x="4499" y="5631"/>
                  </a:cubicBezTo>
                  <a:cubicBezTo>
                    <a:pt x="4840" y="5631"/>
                    <a:pt x="5150" y="5491"/>
                    <a:pt x="5383" y="5258"/>
                  </a:cubicBezTo>
                  <a:cubicBezTo>
                    <a:pt x="5879" y="4762"/>
                    <a:pt x="5879" y="3971"/>
                    <a:pt x="5383" y="3475"/>
                  </a:cubicBezTo>
                  <a:lnTo>
                    <a:pt x="4716" y="2808"/>
                  </a:lnTo>
                  <a:lnTo>
                    <a:pt x="5383" y="2141"/>
                  </a:lnTo>
                  <a:cubicBezTo>
                    <a:pt x="5879" y="1645"/>
                    <a:pt x="5879" y="854"/>
                    <a:pt x="5383" y="357"/>
                  </a:cubicBezTo>
                  <a:cubicBezTo>
                    <a:pt x="5150" y="125"/>
                    <a:pt x="4840" y="1"/>
                    <a:pt x="4499" y="1"/>
                  </a:cubicBezTo>
                  <a:cubicBezTo>
                    <a:pt x="4157" y="1"/>
                    <a:pt x="3847" y="125"/>
                    <a:pt x="3615" y="357"/>
                  </a:cubicBezTo>
                  <a:lnTo>
                    <a:pt x="2948" y="1024"/>
                  </a:lnTo>
                  <a:lnTo>
                    <a:pt x="2281" y="357"/>
                  </a:lnTo>
                  <a:cubicBezTo>
                    <a:pt x="2033" y="125"/>
                    <a:pt x="1722" y="1"/>
                    <a:pt x="138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46100" name="Google Shape;500;p37">
              <a:extLst>
                <a:ext uri="{FF2B5EF4-FFF2-40B4-BE49-F238E27FC236}">
                  <a16:creationId xmlns:a16="http://schemas.microsoft.com/office/drawing/2014/main" id="{E4E79159-3770-B8E2-4CC6-468DE1F92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20500" y="-562633"/>
              <a:ext cx="812780" cy="670449"/>
            </a:xfrm>
            <a:custGeom>
              <a:avLst/>
              <a:gdLst>
                <a:gd name="T0" fmla="*/ 38410380 w 20552"/>
                <a:gd name="T1" fmla="*/ 0 h 16953"/>
                <a:gd name="T2" fmla="*/ 62564 w 20552"/>
                <a:gd name="T3" fmla="*/ 39337872 h 16953"/>
                <a:gd name="T4" fmla="*/ 62564 w 20552"/>
                <a:gd name="T5" fmla="*/ 1009185715 h 16953"/>
                <a:gd name="T6" fmla="*/ 38410380 w 20552"/>
                <a:gd name="T7" fmla="*/ 1048523587 h 16953"/>
                <a:gd name="T8" fmla="*/ 980485004 w 20552"/>
                <a:gd name="T9" fmla="*/ 1048523587 h 16953"/>
                <a:gd name="T10" fmla="*/ 1004422071 w 20552"/>
                <a:gd name="T11" fmla="*/ 1006340785 h 16953"/>
                <a:gd name="T12" fmla="*/ 983329932 w 20552"/>
                <a:gd name="T13" fmla="*/ 970837875 h 16953"/>
                <a:gd name="T14" fmla="*/ 77748189 w 20552"/>
                <a:gd name="T15" fmla="*/ 970837875 h 16953"/>
                <a:gd name="T16" fmla="*/ 77748189 w 20552"/>
                <a:gd name="T17" fmla="*/ 299303810 h 16953"/>
                <a:gd name="T18" fmla="*/ 1193442895 w 20552"/>
                <a:gd name="T19" fmla="*/ 299303810 h 16953"/>
                <a:gd name="T20" fmla="*/ 1193442895 w 20552"/>
                <a:gd name="T21" fmla="*/ 769384540 h 16953"/>
                <a:gd name="T22" fmla="*/ 1223193364 w 20552"/>
                <a:gd name="T23" fmla="*/ 787630221 h 16953"/>
                <a:gd name="T24" fmla="*/ 1271128520 w 20552"/>
                <a:gd name="T25" fmla="*/ 761714656 h 16953"/>
                <a:gd name="T26" fmla="*/ 1271128520 w 20552"/>
                <a:gd name="T27" fmla="*/ 39337872 h 16953"/>
                <a:gd name="T28" fmla="*/ 1232780743 w 20552"/>
                <a:gd name="T29" fmla="*/ 0 h 16953"/>
                <a:gd name="T30" fmla="*/ 38410380 w 20552"/>
                <a:gd name="T31" fmla="*/ 0 h 169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552" h="16953" extrusionOk="0">
                  <a:moveTo>
                    <a:pt x="621" y="0"/>
                  </a:moveTo>
                  <a:cubicBezTo>
                    <a:pt x="280" y="0"/>
                    <a:pt x="1" y="280"/>
                    <a:pt x="1" y="636"/>
                  </a:cubicBezTo>
                  <a:lnTo>
                    <a:pt x="1" y="16316"/>
                  </a:lnTo>
                  <a:cubicBezTo>
                    <a:pt x="1" y="16658"/>
                    <a:pt x="280" y="16952"/>
                    <a:pt x="621" y="16952"/>
                  </a:cubicBezTo>
                  <a:lnTo>
                    <a:pt x="15852" y="16952"/>
                  </a:lnTo>
                  <a:cubicBezTo>
                    <a:pt x="15945" y="16704"/>
                    <a:pt x="16069" y="16487"/>
                    <a:pt x="16239" y="16270"/>
                  </a:cubicBezTo>
                  <a:cubicBezTo>
                    <a:pt x="16100" y="16099"/>
                    <a:pt x="15976" y="15898"/>
                    <a:pt x="15898" y="15696"/>
                  </a:cubicBezTo>
                  <a:lnTo>
                    <a:pt x="1257" y="15696"/>
                  </a:lnTo>
                  <a:lnTo>
                    <a:pt x="1257" y="4839"/>
                  </a:lnTo>
                  <a:lnTo>
                    <a:pt x="19295" y="4839"/>
                  </a:lnTo>
                  <a:lnTo>
                    <a:pt x="19295" y="12439"/>
                  </a:lnTo>
                  <a:cubicBezTo>
                    <a:pt x="19465" y="12532"/>
                    <a:pt x="19620" y="12625"/>
                    <a:pt x="19776" y="12734"/>
                  </a:cubicBezTo>
                  <a:cubicBezTo>
                    <a:pt x="20008" y="12548"/>
                    <a:pt x="20272" y="12408"/>
                    <a:pt x="20551" y="12315"/>
                  </a:cubicBezTo>
                  <a:lnTo>
                    <a:pt x="20551" y="636"/>
                  </a:lnTo>
                  <a:cubicBezTo>
                    <a:pt x="20551" y="280"/>
                    <a:pt x="20272" y="0"/>
                    <a:pt x="19931" y="0"/>
                  </a:cubicBezTo>
                  <a:lnTo>
                    <a:pt x="62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46090" name="Google Shape;501;p37">
            <a:extLst>
              <a:ext uri="{FF2B5EF4-FFF2-40B4-BE49-F238E27FC236}">
                <a16:creationId xmlns:a16="http://schemas.microsoft.com/office/drawing/2014/main" id="{A845106C-54C7-5008-FDF7-D6D8EDF3B932}"/>
              </a:ext>
            </a:extLst>
          </p:cNvPr>
          <p:cNvSpPr>
            <a:spLocks/>
          </p:cNvSpPr>
          <p:nvPr/>
        </p:nvSpPr>
        <p:spPr bwMode="auto">
          <a:xfrm>
            <a:off x="6643688" y="2925763"/>
            <a:ext cx="950912" cy="728662"/>
          </a:xfrm>
          <a:custGeom>
            <a:avLst/>
            <a:gdLst>
              <a:gd name="T0" fmla="*/ 1439681164 w 24041"/>
              <a:gd name="T1" fmla="*/ 494212083 h 18411"/>
              <a:gd name="T2" fmla="*/ 1439681164 w 24041"/>
              <a:gd name="T3" fmla="*/ 648080872 h 18411"/>
              <a:gd name="T4" fmla="*/ 1013562945 w 24041"/>
              <a:gd name="T5" fmla="*/ 648080872 h 18411"/>
              <a:gd name="T6" fmla="*/ 1013562945 w 24041"/>
              <a:gd name="T7" fmla="*/ 494212083 h 18411"/>
              <a:gd name="T8" fmla="*/ 1439681164 w 24041"/>
              <a:gd name="T9" fmla="*/ 494212083 h 18411"/>
              <a:gd name="T10" fmla="*/ 1195928928 w 24041"/>
              <a:gd name="T11" fmla="*/ 203834755 h 18411"/>
              <a:gd name="T12" fmla="*/ 1195928928 w 24041"/>
              <a:gd name="T13" fmla="*/ 446168042 h 18411"/>
              <a:gd name="T14" fmla="*/ 988624851 w 24041"/>
              <a:gd name="T15" fmla="*/ 446168042 h 18411"/>
              <a:gd name="T16" fmla="*/ 965542185 w 24041"/>
              <a:gd name="T17" fmla="*/ 468236792 h 18411"/>
              <a:gd name="T18" fmla="*/ 965542185 w 24041"/>
              <a:gd name="T19" fmla="*/ 673063083 h 18411"/>
              <a:gd name="T20" fmla="*/ 988624851 w 24041"/>
              <a:gd name="T21" fmla="*/ 696124913 h 18411"/>
              <a:gd name="T22" fmla="*/ 1195928928 w 24041"/>
              <a:gd name="T23" fmla="*/ 696124913 h 18411"/>
              <a:gd name="T24" fmla="*/ 1195928928 w 24041"/>
              <a:gd name="T25" fmla="*/ 1004791297 h 18411"/>
              <a:gd name="T26" fmla="*/ 651739445 w 24041"/>
              <a:gd name="T27" fmla="*/ 1004791297 h 18411"/>
              <a:gd name="T28" fmla="*/ 651739445 w 24041"/>
              <a:gd name="T29" fmla="*/ 914404834 h 18411"/>
              <a:gd name="T30" fmla="*/ 628719393 w 24041"/>
              <a:gd name="T31" fmla="*/ 891343005 h 18411"/>
              <a:gd name="T32" fmla="*/ 356130289 w 24041"/>
              <a:gd name="T33" fmla="*/ 891343005 h 18411"/>
              <a:gd name="T34" fmla="*/ 356130289 w 24041"/>
              <a:gd name="T35" fmla="*/ 696124913 h 18411"/>
              <a:gd name="T36" fmla="*/ 628719393 w 24041"/>
              <a:gd name="T37" fmla="*/ 696124913 h 18411"/>
              <a:gd name="T38" fmla="*/ 651739445 w 24041"/>
              <a:gd name="T39" fmla="*/ 673063083 h 18411"/>
              <a:gd name="T40" fmla="*/ 651739445 w 24041"/>
              <a:gd name="T41" fmla="*/ 468236792 h 18411"/>
              <a:gd name="T42" fmla="*/ 628719393 w 24041"/>
              <a:gd name="T43" fmla="*/ 446168042 h 18411"/>
              <a:gd name="T44" fmla="*/ 356130289 w 24041"/>
              <a:gd name="T45" fmla="*/ 446168042 h 18411"/>
              <a:gd name="T46" fmla="*/ 356130289 w 24041"/>
              <a:gd name="T47" fmla="*/ 250019522 h 18411"/>
              <a:gd name="T48" fmla="*/ 628719393 w 24041"/>
              <a:gd name="T49" fmla="*/ 250019522 h 18411"/>
              <a:gd name="T50" fmla="*/ 651739445 w 24041"/>
              <a:gd name="T51" fmla="*/ 226957692 h 18411"/>
              <a:gd name="T52" fmla="*/ 651739445 w 24041"/>
              <a:gd name="T53" fmla="*/ 203834755 h 18411"/>
              <a:gd name="T54" fmla="*/ 1195928928 w 24041"/>
              <a:gd name="T55" fmla="*/ 203834755 h 18411"/>
              <a:gd name="T56" fmla="*/ 23082626 w 24041"/>
              <a:gd name="T57" fmla="*/ 0 h 18411"/>
              <a:gd name="T58" fmla="*/ 62574 w 24041"/>
              <a:gd name="T59" fmla="*/ 23061830 h 18411"/>
              <a:gd name="T60" fmla="*/ 62574 w 24041"/>
              <a:gd name="T61" fmla="*/ 226957692 h 18411"/>
              <a:gd name="T62" fmla="*/ 23082626 w 24041"/>
              <a:gd name="T63" fmla="*/ 250019522 h 18411"/>
              <a:gd name="T64" fmla="*/ 295671730 w 24041"/>
              <a:gd name="T65" fmla="*/ 250019522 h 18411"/>
              <a:gd name="T66" fmla="*/ 295671730 w 24041"/>
              <a:gd name="T67" fmla="*/ 446168042 h 18411"/>
              <a:gd name="T68" fmla="*/ 23082626 w 24041"/>
              <a:gd name="T69" fmla="*/ 446168042 h 18411"/>
              <a:gd name="T70" fmla="*/ 62574 w 24041"/>
              <a:gd name="T71" fmla="*/ 468236792 h 18411"/>
              <a:gd name="T72" fmla="*/ 62574 w 24041"/>
              <a:gd name="T73" fmla="*/ 673063083 h 18411"/>
              <a:gd name="T74" fmla="*/ 23082626 w 24041"/>
              <a:gd name="T75" fmla="*/ 696124913 h 18411"/>
              <a:gd name="T76" fmla="*/ 295671730 w 24041"/>
              <a:gd name="T77" fmla="*/ 696124913 h 18411"/>
              <a:gd name="T78" fmla="*/ 295671730 w 24041"/>
              <a:gd name="T79" fmla="*/ 891343005 h 18411"/>
              <a:gd name="T80" fmla="*/ 23082626 w 24041"/>
              <a:gd name="T81" fmla="*/ 891343005 h 18411"/>
              <a:gd name="T82" fmla="*/ 62574 w 24041"/>
              <a:gd name="T83" fmla="*/ 914404834 h 18411"/>
              <a:gd name="T84" fmla="*/ 62574 w 24041"/>
              <a:gd name="T85" fmla="*/ 1119168474 h 18411"/>
              <a:gd name="T86" fmla="*/ 23082626 w 24041"/>
              <a:gd name="T87" fmla="*/ 1141299875 h 18411"/>
              <a:gd name="T88" fmla="*/ 628719393 w 24041"/>
              <a:gd name="T89" fmla="*/ 1141299875 h 18411"/>
              <a:gd name="T90" fmla="*/ 651739445 w 24041"/>
              <a:gd name="T91" fmla="*/ 1119168474 h 18411"/>
              <a:gd name="T92" fmla="*/ 651739445 w 24041"/>
              <a:gd name="T93" fmla="*/ 1065358580 h 18411"/>
              <a:gd name="T94" fmla="*/ 1226622845 w 24041"/>
              <a:gd name="T95" fmla="*/ 1065358580 h 18411"/>
              <a:gd name="T96" fmla="*/ 1257315220 w 24041"/>
              <a:gd name="T97" fmla="*/ 1035539361 h 18411"/>
              <a:gd name="T98" fmla="*/ 1257315220 w 24041"/>
              <a:gd name="T99" fmla="*/ 696124913 h 18411"/>
              <a:gd name="T100" fmla="*/ 1464619296 w 24041"/>
              <a:gd name="T101" fmla="*/ 696124913 h 18411"/>
              <a:gd name="T102" fmla="*/ 1487701923 w 24041"/>
              <a:gd name="T103" fmla="*/ 673063083 h 18411"/>
              <a:gd name="T104" fmla="*/ 1487701923 w 24041"/>
              <a:gd name="T105" fmla="*/ 468236792 h 18411"/>
              <a:gd name="T106" fmla="*/ 1464619296 w 24041"/>
              <a:gd name="T107" fmla="*/ 446168042 h 18411"/>
              <a:gd name="T108" fmla="*/ 1257315220 w 24041"/>
              <a:gd name="T109" fmla="*/ 446168042 h 18411"/>
              <a:gd name="T110" fmla="*/ 1257315220 w 24041"/>
              <a:gd name="T111" fmla="*/ 173085147 h 18411"/>
              <a:gd name="T112" fmla="*/ 1226622845 w 24041"/>
              <a:gd name="T113" fmla="*/ 142337083 h 18411"/>
              <a:gd name="T114" fmla="*/ 651739445 w 24041"/>
              <a:gd name="T115" fmla="*/ 142337083 h 18411"/>
              <a:gd name="T116" fmla="*/ 651739445 w 24041"/>
              <a:gd name="T117" fmla="*/ 23061830 h 18411"/>
              <a:gd name="T118" fmla="*/ 628719393 w 24041"/>
              <a:gd name="T119" fmla="*/ 0 h 18411"/>
              <a:gd name="T120" fmla="*/ 23082626 w 24041"/>
              <a:gd name="T121" fmla="*/ 0 h 1841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4041" h="18411" extrusionOk="0">
                <a:moveTo>
                  <a:pt x="23265" y="7972"/>
                </a:moveTo>
                <a:lnTo>
                  <a:pt x="23265" y="10454"/>
                </a:lnTo>
                <a:lnTo>
                  <a:pt x="16379" y="10454"/>
                </a:lnTo>
                <a:lnTo>
                  <a:pt x="16379" y="7972"/>
                </a:lnTo>
                <a:lnTo>
                  <a:pt x="23265" y="7972"/>
                </a:lnTo>
                <a:close/>
                <a:moveTo>
                  <a:pt x="19326" y="3288"/>
                </a:moveTo>
                <a:lnTo>
                  <a:pt x="19326" y="7197"/>
                </a:lnTo>
                <a:lnTo>
                  <a:pt x="15976" y="7197"/>
                </a:lnTo>
                <a:cubicBezTo>
                  <a:pt x="15774" y="7197"/>
                  <a:pt x="15603" y="7352"/>
                  <a:pt x="15603" y="7553"/>
                </a:cubicBezTo>
                <a:lnTo>
                  <a:pt x="15603" y="10857"/>
                </a:lnTo>
                <a:cubicBezTo>
                  <a:pt x="15603" y="11059"/>
                  <a:pt x="15774" y="11229"/>
                  <a:pt x="15976" y="11229"/>
                </a:cubicBezTo>
                <a:lnTo>
                  <a:pt x="19326" y="11229"/>
                </a:lnTo>
                <a:lnTo>
                  <a:pt x="19326" y="16208"/>
                </a:lnTo>
                <a:lnTo>
                  <a:pt x="10532" y="16208"/>
                </a:lnTo>
                <a:lnTo>
                  <a:pt x="10532" y="14750"/>
                </a:lnTo>
                <a:cubicBezTo>
                  <a:pt x="10532" y="14548"/>
                  <a:pt x="10361" y="14378"/>
                  <a:pt x="10160" y="14378"/>
                </a:cubicBezTo>
                <a:lnTo>
                  <a:pt x="5755" y="14378"/>
                </a:lnTo>
                <a:lnTo>
                  <a:pt x="5755" y="11229"/>
                </a:lnTo>
                <a:lnTo>
                  <a:pt x="10160" y="11229"/>
                </a:lnTo>
                <a:cubicBezTo>
                  <a:pt x="10361" y="11229"/>
                  <a:pt x="10532" y="11059"/>
                  <a:pt x="10532" y="10857"/>
                </a:cubicBezTo>
                <a:lnTo>
                  <a:pt x="10532" y="7553"/>
                </a:lnTo>
                <a:cubicBezTo>
                  <a:pt x="10532" y="7352"/>
                  <a:pt x="10361" y="7197"/>
                  <a:pt x="10160" y="7197"/>
                </a:cubicBezTo>
                <a:lnTo>
                  <a:pt x="5755" y="7197"/>
                </a:lnTo>
                <a:lnTo>
                  <a:pt x="5755" y="4033"/>
                </a:lnTo>
                <a:lnTo>
                  <a:pt x="10160" y="4033"/>
                </a:lnTo>
                <a:cubicBezTo>
                  <a:pt x="10361" y="4033"/>
                  <a:pt x="10532" y="3878"/>
                  <a:pt x="10532" y="3661"/>
                </a:cubicBezTo>
                <a:lnTo>
                  <a:pt x="10532" y="3288"/>
                </a:lnTo>
                <a:lnTo>
                  <a:pt x="19326" y="3288"/>
                </a:lnTo>
                <a:close/>
                <a:moveTo>
                  <a:pt x="373" y="0"/>
                </a:moveTo>
                <a:cubicBezTo>
                  <a:pt x="171" y="0"/>
                  <a:pt x="1" y="171"/>
                  <a:pt x="1" y="372"/>
                </a:cubicBezTo>
                <a:lnTo>
                  <a:pt x="1" y="3661"/>
                </a:lnTo>
                <a:cubicBezTo>
                  <a:pt x="1" y="3878"/>
                  <a:pt x="171" y="4033"/>
                  <a:pt x="373" y="4033"/>
                </a:cubicBezTo>
                <a:lnTo>
                  <a:pt x="4778" y="4033"/>
                </a:lnTo>
                <a:lnTo>
                  <a:pt x="4778" y="7197"/>
                </a:lnTo>
                <a:lnTo>
                  <a:pt x="373" y="7197"/>
                </a:lnTo>
                <a:cubicBezTo>
                  <a:pt x="171" y="7197"/>
                  <a:pt x="1" y="7352"/>
                  <a:pt x="1" y="7553"/>
                </a:cubicBezTo>
                <a:lnTo>
                  <a:pt x="1" y="10857"/>
                </a:lnTo>
                <a:cubicBezTo>
                  <a:pt x="1" y="11059"/>
                  <a:pt x="171" y="11229"/>
                  <a:pt x="373" y="11229"/>
                </a:cubicBezTo>
                <a:lnTo>
                  <a:pt x="4778" y="11229"/>
                </a:lnTo>
                <a:lnTo>
                  <a:pt x="4778" y="14378"/>
                </a:lnTo>
                <a:lnTo>
                  <a:pt x="373" y="14378"/>
                </a:lnTo>
                <a:cubicBezTo>
                  <a:pt x="171" y="14378"/>
                  <a:pt x="1" y="14548"/>
                  <a:pt x="1" y="14750"/>
                </a:cubicBezTo>
                <a:lnTo>
                  <a:pt x="1" y="18053"/>
                </a:lnTo>
                <a:cubicBezTo>
                  <a:pt x="1" y="18255"/>
                  <a:pt x="171" y="18410"/>
                  <a:pt x="373" y="18410"/>
                </a:cubicBezTo>
                <a:lnTo>
                  <a:pt x="10160" y="18410"/>
                </a:lnTo>
                <a:cubicBezTo>
                  <a:pt x="10361" y="18410"/>
                  <a:pt x="10532" y="18255"/>
                  <a:pt x="10532" y="18053"/>
                </a:cubicBezTo>
                <a:lnTo>
                  <a:pt x="10532" y="17185"/>
                </a:lnTo>
                <a:lnTo>
                  <a:pt x="19822" y="17185"/>
                </a:lnTo>
                <a:cubicBezTo>
                  <a:pt x="20101" y="17185"/>
                  <a:pt x="20318" y="16968"/>
                  <a:pt x="20318" y="16704"/>
                </a:cubicBezTo>
                <a:lnTo>
                  <a:pt x="20318" y="11229"/>
                </a:lnTo>
                <a:lnTo>
                  <a:pt x="23668" y="11229"/>
                </a:lnTo>
                <a:cubicBezTo>
                  <a:pt x="23870" y="11229"/>
                  <a:pt x="24041" y="11059"/>
                  <a:pt x="24041" y="10857"/>
                </a:cubicBezTo>
                <a:lnTo>
                  <a:pt x="24041" y="7553"/>
                </a:lnTo>
                <a:cubicBezTo>
                  <a:pt x="24041" y="7352"/>
                  <a:pt x="23870" y="7197"/>
                  <a:pt x="23668" y="7197"/>
                </a:cubicBezTo>
                <a:lnTo>
                  <a:pt x="20318" y="7197"/>
                </a:lnTo>
                <a:lnTo>
                  <a:pt x="20318" y="2792"/>
                </a:lnTo>
                <a:cubicBezTo>
                  <a:pt x="20318" y="2513"/>
                  <a:pt x="20101" y="2296"/>
                  <a:pt x="19822" y="2296"/>
                </a:cubicBezTo>
                <a:lnTo>
                  <a:pt x="10532" y="2296"/>
                </a:lnTo>
                <a:lnTo>
                  <a:pt x="10532" y="372"/>
                </a:lnTo>
                <a:cubicBezTo>
                  <a:pt x="10532" y="171"/>
                  <a:pt x="10361" y="0"/>
                  <a:pt x="10160" y="0"/>
                </a:cubicBezTo>
                <a:lnTo>
                  <a:pt x="373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pic>
        <p:nvPicPr>
          <p:cNvPr id="46091" name="Picture 1">
            <a:extLst>
              <a:ext uri="{FF2B5EF4-FFF2-40B4-BE49-F238E27FC236}">
                <a16:creationId xmlns:a16="http://schemas.microsoft.com/office/drawing/2014/main" id="{75559CA5-A9BB-7168-F2C6-917022210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315913"/>
            <a:ext cx="170973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2" name="Picture 13">
            <a:extLst>
              <a:ext uri="{FF2B5EF4-FFF2-40B4-BE49-F238E27FC236}">
                <a16:creationId xmlns:a16="http://schemas.microsoft.com/office/drawing/2014/main" id="{028E2D41-775D-8F3A-A6F6-C527604A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2420938"/>
            <a:ext cx="2343150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3" name="Picture 15">
            <a:extLst>
              <a:ext uri="{FF2B5EF4-FFF2-40B4-BE49-F238E27FC236}">
                <a16:creationId xmlns:a16="http://schemas.microsoft.com/office/drawing/2014/main" id="{4F37888D-6BD9-B765-4C31-43231677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2514600"/>
            <a:ext cx="2544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4" name="Picture 19">
            <a:extLst>
              <a:ext uri="{FF2B5EF4-FFF2-40B4-BE49-F238E27FC236}">
                <a16:creationId xmlns:a16="http://schemas.microsoft.com/office/drawing/2014/main" id="{51C11BA9-1014-64B5-89D3-4DEAAE80C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2359025"/>
            <a:ext cx="2341562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0">
            <a:extLst>
              <a:ext uri="{FF2B5EF4-FFF2-40B4-BE49-F238E27FC236}">
                <a16:creationId xmlns:a16="http://schemas.microsoft.com/office/drawing/2014/main" id="{C88C07EC-9C35-CAA2-86E2-6B2639E4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5263"/>
            <a:ext cx="7772400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13">
            <a:extLst>
              <a:ext uri="{FF2B5EF4-FFF2-40B4-BE49-F238E27FC236}">
                <a16:creationId xmlns:a16="http://schemas.microsoft.com/office/drawing/2014/main" id="{4CFF5300-1C81-719D-A5C2-151A2EC3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698625"/>
            <a:ext cx="2879725" cy="300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>
            <a:extLst>
              <a:ext uri="{FF2B5EF4-FFF2-40B4-BE49-F238E27FC236}">
                <a16:creationId xmlns:a16="http://schemas.microsoft.com/office/drawing/2014/main" id="{BE3001CD-9D64-0283-9403-1A181065D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0" y="1071563"/>
            <a:ext cx="3932238" cy="4071937"/>
          </a:xfrm>
        </p:spPr>
        <p:txBody>
          <a:bodyPr/>
          <a:lstStyle/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&gt; print(“Hello World!”)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[1] Hello World!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285750" indent="-285750" algn="l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Arithmetic Operations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b="1" dirty="0">
              <a:solidFill>
                <a:schemeClr val="bg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+	Addition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-	Subtraction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*	Multiplication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/	Division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^	Power	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%%	Remainder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%/%	Quotient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bg2"/>
                </a:solidFill>
                <a:latin typeface="Anaheim"/>
                <a:ea typeface="Anaheim"/>
                <a:cs typeface="Anaheim"/>
                <a:sym typeface="Anaheim"/>
              </a:rPr>
              <a:t>%*%	Matrix Multiplication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sqrt()	Square Root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b="1" dirty="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abs()	Absolute Value</a:t>
            </a: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9154" name="Google Shape;381;p33">
            <a:extLst>
              <a:ext uri="{FF2B5EF4-FFF2-40B4-BE49-F238E27FC236}">
                <a16:creationId xmlns:a16="http://schemas.microsoft.com/office/drawing/2014/main" id="{A38138BD-EAFC-4417-C408-6DF4C764DC8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352925" y="403225"/>
            <a:ext cx="4791075" cy="668338"/>
          </a:xfrm>
        </p:spPr>
        <p:txBody>
          <a:bodyPr/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sz="2600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Getting Started with </a:t>
            </a:r>
            <a:r>
              <a:rPr lang="en-US" altLang="en-US" sz="2600" b="1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oogle Shape;437;p35">
            <a:extLst>
              <a:ext uri="{FF2B5EF4-FFF2-40B4-BE49-F238E27FC236}">
                <a16:creationId xmlns:a16="http://schemas.microsoft.com/office/drawing/2014/main" id="{860B99C3-9E7F-A7DE-C6B8-8C6F07F4C382}"/>
              </a:ext>
            </a:extLst>
          </p:cNvPr>
          <p:cNvGrpSpPr>
            <a:grpSpLocks/>
          </p:cNvGrpSpPr>
          <p:nvPr/>
        </p:nvGrpSpPr>
        <p:grpSpPr bwMode="auto">
          <a:xfrm>
            <a:off x="6740525" y="2871788"/>
            <a:ext cx="2403475" cy="2124075"/>
            <a:chOff x="6739789" y="1500450"/>
            <a:chExt cx="2404115" cy="2123775"/>
          </a:xfrm>
        </p:grpSpPr>
        <p:sp>
          <p:nvSpPr>
            <p:cNvPr id="51235" name="Google Shape;438;p35">
              <a:extLst>
                <a:ext uri="{FF2B5EF4-FFF2-40B4-BE49-F238E27FC236}">
                  <a16:creationId xmlns:a16="http://schemas.microsoft.com/office/drawing/2014/main" id="{4657584C-E089-A8A4-A199-6EFF698E9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200" y="2089950"/>
              <a:ext cx="1766704" cy="356851"/>
            </a:xfrm>
            <a:custGeom>
              <a:avLst/>
              <a:gdLst>
                <a:gd name="T0" fmla="*/ 1528300 w 15325"/>
                <a:gd name="T1" fmla="*/ 0 h 2775"/>
                <a:gd name="T2" fmla="*/ 1528300 w 15325"/>
                <a:gd name="T3" fmla="*/ 2147483646 h 2775"/>
                <a:gd name="T4" fmla="*/ 2147483646 w 15325"/>
                <a:gd name="T5" fmla="*/ 2147483646 h 2775"/>
                <a:gd name="T6" fmla="*/ 2147483646 w 15325"/>
                <a:gd name="T7" fmla="*/ 0 h 2775"/>
                <a:gd name="T8" fmla="*/ 1528300 w 15325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36" name="Google Shape;439;p35">
              <a:extLst>
                <a:ext uri="{FF2B5EF4-FFF2-40B4-BE49-F238E27FC236}">
                  <a16:creationId xmlns:a16="http://schemas.microsoft.com/office/drawing/2014/main" id="{B7B04E90-F2AF-59AE-A783-489268E09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278" y="1500450"/>
              <a:ext cx="1104154" cy="356872"/>
            </a:xfrm>
            <a:custGeom>
              <a:avLst/>
              <a:gdLst>
                <a:gd name="T0" fmla="*/ 0 w 18027"/>
                <a:gd name="T1" fmla="*/ 0 h 2775"/>
                <a:gd name="T2" fmla="*/ 0 w 18027"/>
                <a:gd name="T3" fmla="*/ 2147483646 h 2775"/>
                <a:gd name="T4" fmla="*/ 2147483646 w 18027"/>
                <a:gd name="T5" fmla="*/ 2147483646 h 2775"/>
                <a:gd name="T6" fmla="*/ 2147483646 w 18027"/>
                <a:gd name="T7" fmla="*/ 0 h 2775"/>
                <a:gd name="T8" fmla="*/ 0 w 18027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37" name="Google Shape;440;p35">
              <a:extLst>
                <a:ext uri="{FF2B5EF4-FFF2-40B4-BE49-F238E27FC236}">
                  <a16:creationId xmlns:a16="http://schemas.microsoft.com/office/drawing/2014/main" id="{B51EE09E-F729-4CBE-7AB1-0789781E9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6029" y="2679300"/>
              <a:ext cx="2247805" cy="355450"/>
            </a:xfrm>
            <a:custGeom>
              <a:avLst/>
              <a:gdLst>
                <a:gd name="T0" fmla="*/ 5336616 w 12872"/>
                <a:gd name="T1" fmla="*/ 2133343 h 2764"/>
                <a:gd name="T2" fmla="*/ 5336616 w 12872"/>
                <a:gd name="T3" fmla="*/ 2147483646 h 2764"/>
                <a:gd name="T4" fmla="*/ 2147483646 w 12872"/>
                <a:gd name="T5" fmla="*/ 2147483646 h 2764"/>
                <a:gd name="T6" fmla="*/ 2147483646 w 12872"/>
                <a:gd name="T7" fmla="*/ 2133343 h 2764"/>
                <a:gd name="T8" fmla="*/ 5336616 w 12872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38" name="Google Shape;441;p35">
              <a:extLst>
                <a:ext uri="{FF2B5EF4-FFF2-40B4-BE49-F238E27FC236}">
                  <a16:creationId xmlns:a16="http://schemas.microsoft.com/office/drawing/2014/main" id="{6288BF69-3242-1E60-A9B7-3975D7787B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579" y="1500450"/>
              <a:ext cx="1038298" cy="356872"/>
            </a:xfrm>
            <a:custGeom>
              <a:avLst/>
              <a:gdLst>
                <a:gd name="T0" fmla="*/ 46725932 w 2882"/>
                <a:gd name="T1" fmla="*/ 0 h 2775"/>
                <a:gd name="T2" fmla="*/ 46725932 w 2882"/>
                <a:gd name="T3" fmla="*/ 2147483646 h 2775"/>
                <a:gd name="T4" fmla="*/ 2147483646 w 2882"/>
                <a:gd name="T5" fmla="*/ 2147483646 h 2775"/>
                <a:gd name="T6" fmla="*/ 2147483646 w 2882"/>
                <a:gd name="T7" fmla="*/ 0 h 2775"/>
                <a:gd name="T8" fmla="*/ 46725932 w 2882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39" name="Google Shape;442;p35">
              <a:extLst>
                <a:ext uri="{FF2B5EF4-FFF2-40B4-BE49-F238E27FC236}">
                  <a16:creationId xmlns:a16="http://schemas.microsoft.com/office/drawing/2014/main" id="{E26FB2CE-9FE6-CB65-70A9-23B47A6A9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789" y="3268775"/>
              <a:ext cx="1104128" cy="355450"/>
            </a:xfrm>
            <a:custGeom>
              <a:avLst/>
              <a:gdLst>
                <a:gd name="T0" fmla="*/ 216132 w 18396"/>
                <a:gd name="T1" fmla="*/ 2133343 h 2764"/>
                <a:gd name="T2" fmla="*/ 216132 w 18396"/>
                <a:gd name="T3" fmla="*/ 2147483646 h 2764"/>
                <a:gd name="T4" fmla="*/ 2147483646 w 18396"/>
                <a:gd name="T5" fmla="*/ 2147483646 h 2764"/>
                <a:gd name="T6" fmla="*/ 2147483646 w 18396"/>
                <a:gd name="T7" fmla="*/ 2133343 h 2764"/>
                <a:gd name="T8" fmla="*/ 216132 w 18396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51202" name="Google Shape;443;p35">
            <a:extLst>
              <a:ext uri="{FF2B5EF4-FFF2-40B4-BE49-F238E27FC236}">
                <a16:creationId xmlns:a16="http://schemas.microsoft.com/office/drawing/2014/main" id="{C1FC3323-5843-EC35-00EC-E83518A08A34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88925"/>
            <a:ext cx="2427288" cy="2122488"/>
            <a:chOff x="10" y="1500450"/>
            <a:chExt cx="2428766" cy="2123775"/>
          </a:xfrm>
        </p:grpSpPr>
        <p:sp>
          <p:nvSpPr>
            <p:cNvPr id="51231" name="Google Shape;444;p35">
              <a:extLst>
                <a:ext uri="{FF2B5EF4-FFF2-40B4-BE49-F238E27FC236}">
                  <a16:creationId xmlns:a16="http://schemas.microsoft.com/office/drawing/2014/main" id="{A8062695-5199-7B64-515F-C10C51C4B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5" y="2089950"/>
              <a:ext cx="2071751" cy="356851"/>
            </a:xfrm>
            <a:custGeom>
              <a:avLst/>
              <a:gdLst>
                <a:gd name="T0" fmla="*/ 111888526 w 4300"/>
                <a:gd name="T1" fmla="*/ 0 h 2775"/>
                <a:gd name="T2" fmla="*/ 111888526 w 4300"/>
                <a:gd name="T3" fmla="*/ 2147483646 h 2775"/>
                <a:gd name="T4" fmla="*/ 2147483646 w 4300"/>
                <a:gd name="T5" fmla="*/ 2147483646 h 2775"/>
                <a:gd name="T6" fmla="*/ 2147483646 w 4300"/>
                <a:gd name="T7" fmla="*/ 0 h 2775"/>
                <a:gd name="T8" fmla="*/ 111888526 w 4300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32" name="Google Shape;445;p35">
              <a:extLst>
                <a:ext uri="{FF2B5EF4-FFF2-40B4-BE49-F238E27FC236}">
                  <a16:creationId xmlns:a16="http://schemas.microsoft.com/office/drawing/2014/main" id="{4D644ED1-5320-15D2-66DD-201D7E400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" y="3268775"/>
              <a:ext cx="1038298" cy="355450"/>
            </a:xfrm>
            <a:custGeom>
              <a:avLst/>
              <a:gdLst>
                <a:gd name="T0" fmla="*/ 0 w 2882"/>
                <a:gd name="T1" fmla="*/ 2133343 h 2764"/>
                <a:gd name="T2" fmla="*/ 0 w 2882"/>
                <a:gd name="T3" fmla="*/ 2147483646 h 2764"/>
                <a:gd name="T4" fmla="*/ 2147483646 w 2882"/>
                <a:gd name="T5" fmla="*/ 2147483646 h 2764"/>
                <a:gd name="T6" fmla="*/ 2147483646 w 2882"/>
                <a:gd name="T7" fmla="*/ 2133343 h 2764"/>
                <a:gd name="T8" fmla="*/ 0 w 2882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33" name="Google Shape;446;p35">
              <a:extLst>
                <a:ext uri="{FF2B5EF4-FFF2-40B4-BE49-F238E27FC236}">
                  <a16:creationId xmlns:a16="http://schemas.microsoft.com/office/drawing/2014/main" id="{4E539EB6-679E-0844-29B0-0D7025C12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1500456"/>
              <a:ext cx="1104138" cy="356858"/>
            </a:xfrm>
            <a:custGeom>
              <a:avLst/>
              <a:gdLst>
                <a:gd name="T0" fmla="*/ 2133304 w 8586"/>
                <a:gd name="T1" fmla="*/ 0 h 2775"/>
                <a:gd name="T2" fmla="*/ 2133304 w 8586"/>
                <a:gd name="T3" fmla="*/ 2147483646 h 2775"/>
                <a:gd name="T4" fmla="*/ 2147483646 w 8586"/>
                <a:gd name="T5" fmla="*/ 2147483646 h 2775"/>
                <a:gd name="T6" fmla="*/ 2147483646 w 8586"/>
                <a:gd name="T7" fmla="*/ 0 h 2775"/>
                <a:gd name="T8" fmla="*/ 2133304 w 8586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1234" name="Google Shape;447;p35">
              <a:extLst>
                <a:ext uri="{FF2B5EF4-FFF2-40B4-BE49-F238E27FC236}">
                  <a16:creationId xmlns:a16="http://schemas.microsoft.com/office/drawing/2014/main" id="{05876931-EB82-071F-5804-8F2FA323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972" y="1500450"/>
              <a:ext cx="490621" cy="356872"/>
            </a:xfrm>
            <a:custGeom>
              <a:avLst/>
              <a:gdLst>
                <a:gd name="T0" fmla="*/ 0 w 18396"/>
                <a:gd name="T1" fmla="*/ 0 h 2775"/>
                <a:gd name="T2" fmla="*/ 0 w 18396"/>
                <a:gd name="T3" fmla="*/ 2147483646 h 2775"/>
                <a:gd name="T4" fmla="*/ 348972829 w 18396"/>
                <a:gd name="T5" fmla="*/ 2147483646 h 2775"/>
                <a:gd name="T6" fmla="*/ 348972829 w 18396"/>
                <a:gd name="T7" fmla="*/ 0 h 2775"/>
                <a:gd name="T8" fmla="*/ 0 w 18396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0B49FDC-26C3-E003-5B72-A4A149D53AB3}"/>
              </a:ext>
            </a:extLst>
          </p:cNvPr>
          <p:cNvGraphicFramePr>
            <a:graphicFrameLocks noGrp="1"/>
          </p:cNvGraphicFramePr>
          <p:nvPr/>
        </p:nvGraphicFramePr>
        <p:xfrm>
          <a:off x="1146175" y="1160463"/>
          <a:ext cx="5276850" cy="31734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13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3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:: :::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access variables in a namespace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$ @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component / slot extraction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[ [[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indexing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!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negation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&amp; &amp;&amp;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and (bit-wise and Boolean, respectively)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| ||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or (bit-wise and Boolean, respectively)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~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as in formulae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-&gt; -&gt;&gt;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rightwards assignment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&lt;- &lt;&lt;-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assignment (right to left)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=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assignment (right to left)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?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SF Pro Text"/>
                      </a:endParaRP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help (unary and binary)</a:t>
                      </a: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F Pro Text"/>
                        </a:rPr>
                        <a:t>%&gt;%</a:t>
                      </a: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pipe</a:t>
                      </a: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4109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SF Pro Text"/>
                        </a:rPr>
                        <a:t>%in%</a:t>
                      </a:r>
                    </a:p>
                  </a:txBody>
                  <a:tcPr marL="91441" marR="91441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value matching</a:t>
                      </a:r>
                    </a:p>
                  </a:txBody>
                  <a:tcPr marL="91441" marR="91441" marT="45726" marB="45726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1230" name="TextBox 9">
            <a:extLst>
              <a:ext uri="{FF2B5EF4-FFF2-40B4-BE49-F238E27FC236}">
                <a16:creationId xmlns:a16="http://schemas.microsoft.com/office/drawing/2014/main" id="{6B2B92A6-24AA-D508-57AA-DAFAD4E7A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809625"/>
            <a:ext cx="2628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2"/>
                </a:solidFill>
                <a:latin typeface="SF Pro Text"/>
              </a:rPr>
              <a:t>Operator Syntax and Precedence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Box 12">
            <a:extLst>
              <a:ext uri="{FF2B5EF4-FFF2-40B4-BE49-F238E27FC236}">
                <a16:creationId xmlns:a16="http://schemas.microsoft.com/office/drawing/2014/main" id="{FE11D1B8-6C7F-F901-5585-40712C73F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87375"/>
            <a:ext cx="4572000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D39347"/>
                </a:solidFill>
              </a:rPr>
              <a:t>&gt; 5 + 2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[1] 7</a:t>
            </a:r>
          </a:p>
          <a:p>
            <a:pPr eaLnBrk="1" hangingPunct="1"/>
            <a:r>
              <a:rPr lang="en-US" altLang="en-US">
                <a:solidFill>
                  <a:srgbClr val="D39347"/>
                </a:solidFill>
              </a:rPr>
              <a:t>&gt; 5 - 2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[1] 3</a:t>
            </a:r>
          </a:p>
          <a:p>
            <a:pPr eaLnBrk="1" hangingPunct="1"/>
            <a:r>
              <a:rPr lang="en-US" altLang="en-US">
                <a:solidFill>
                  <a:srgbClr val="D39347"/>
                </a:solidFill>
              </a:rPr>
              <a:t>&gt; 5 * 2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[1] 10</a:t>
            </a:r>
          </a:p>
          <a:p>
            <a:pPr eaLnBrk="1" hangingPunct="1"/>
            <a:r>
              <a:rPr lang="en-US" altLang="en-US">
                <a:solidFill>
                  <a:srgbClr val="D39347"/>
                </a:solidFill>
              </a:rPr>
              <a:t>&gt; 5 / 2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[1] 2.5</a:t>
            </a:r>
          </a:p>
          <a:p>
            <a:pPr eaLnBrk="1" hangingPunct="1"/>
            <a:r>
              <a:rPr lang="en-US" altLang="en-US">
                <a:solidFill>
                  <a:srgbClr val="D39347"/>
                </a:solidFill>
              </a:rPr>
              <a:t>&gt; 5 ^ 2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[1] 25</a:t>
            </a:r>
          </a:p>
          <a:p>
            <a:pPr eaLnBrk="1" hangingPunct="1"/>
            <a:r>
              <a:rPr lang="en-US" altLang="en-US">
                <a:solidFill>
                  <a:srgbClr val="D39347"/>
                </a:solidFill>
              </a:rPr>
              <a:t>&gt; 5 %% 2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[1] 1</a:t>
            </a:r>
          </a:p>
          <a:p>
            <a:pPr eaLnBrk="1" hangingPunct="1"/>
            <a:r>
              <a:rPr lang="en-US" altLang="en-US">
                <a:solidFill>
                  <a:srgbClr val="D39347"/>
                </a:solidFill>
              </a:rPr>
              <a:t>&gt; 5 %/% 2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[1] 2</a:t>
            </a:r>
          </a:p>
          <a:p>
            <a:pPr eaLnBrk="1" hangingPunct="1"/>
            <a:r>
              <a:rPr lang="en-US" altLang="en-US">
                <a:solidFill>
                  <a:srgbClr val="D39347"/>
                </a:solidFill>
              </a:rPr>
              <a:t>&gt; sqrt(9)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[1] 3</a:t>
            </a:r>
          </a:p>
          <a:p>
            <a:pPr eaLnBrk="1" hangingPunct="1"/>
            <a:r>
              <a:rPr lang="en-US" altLang="en-US">
                <a:solidFill>
                  <a:srgbClr val="D39347"/>
                </a:solidFill>
              </a:rPr>
              <a:t>&gt; abs(-9)</a:t>
            </a: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[1] 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3" name="Google Shape;437;p35">
            <a:extLst>
              <a:ext uri="{FF2B5EF4-FFF2-40B4-BE49-F238E27FC236}">
                <a16:creationId xmlns:a16="http://schemas.microsoft.com/office/drawing/2014/main" id="{2B9EF828-6BCF-EF9A-795A-31D4C6B41968}"/>
              </a:ext>
            </a:extLst>
          </p:cNvPr>
          <p:cNvGrpSpPr>
            <a:grpSpLocks/>
          </p:cNvGrpSpPr>
          <p:nvPr/>
        </p:nvGrpSpPr>
        <p:grpSpPr bwMode="auto">
          <a:xfrm>
            <a:off x="6740525" y="2871788"/>
            <a:ext cx="2403475" cy="2124075"/>
            <a:chOff x="6739789" y="1500450"/>
            <a:chExt cx="2404115" cy="2123775"/>
          </a:xfrm>
        </p:grpSpPr>
        <p:sp>
          <p:nvSpPr>
            <p:cNvPr id="54281" name="Google Shape;438;p35">
              <a:extLst>
                <a:ext uri="{FF2B5EF4-FFF2-40B4-BE49-F238E27FC236}">
                  <a16:creationId xmlns:a16="http://schemas.microsoft.com/office/drawing/2014/main" id="{508CB955-6AC9-1C47-83EA-93813FBEF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200" y="2089950"/>
              <a:ext cx="1766704" cy="356851"/>
            </a:xfrm>
            <a:custGeom>
              <a:avLst/>
              <a:gdLst>
                <a:gd name="T0" fmla="*/ 1528300 w 15325"/>
                <a:gd name="T1" fmla="*/ 0 h 2775"/>
                <a:gd name="T2" fmla="*/ 1528300 w 15325"/>
                <a:gd name="T3" fmla="*/ 2147483646 h 2775"/>
                <a:gd name="T4" fmla="*/ 2147483646 w 15325"/>
                <a:gd name="T5" fmla="*/ 2147483646 h 2775"/>
                <a:gd name="T6" fmla="*/ 2147483646 w 15325"/>
                <a:gd name="T7" fmla="*/ 0 h 2775"/>
                <a:gd name="T8" fmla="*/ 1528300 w 15325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282" name="Google Shape;439;p35">
              <a:extLst>
                <a:ext uri="{FF2B5EF4-FFF2-40B4-BE49-F238E27FC236}">
                  <a16:creationId xmlns:a16="http://schemas.microsoft.com/office/drawing/2014/main" id="{89B4921E-9420-20EC-64D6-1F6D5EADA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278" y="1500450"/>
              <a:ext cx="1104154" cy="356872"/>
            </a:xfrm>
            <a:custGeom>
              <a:avLst/>
              <a:gdLst>
                <a:gd name="T0" fmla="*/ 0 w 18027"/>
                <a:gd name="T1" fmla="*/ 0 h 2775"/>
                <a:gd name="T2" fmla="*/ 0 w 18027"/>
                <a:gd name="T3" fmla="*/ 2147483646 h 2775"/>
                <a:gd name="T4" fmla="*/ 2147483646 w 18027"/>
                <a:gd name="T5" fmla="*/ 2147483646 h 2775"/>
                <a:gd name="T6" fmla="*/ 2147483646 w 18027"/>
                <a:gd name="T7" fmla="*/ 0 h 2775"/>
                <a:gd name="T8" fmla="*/ 0 w 18027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283" name="Google Shape;440;p35">
              <a:extLst>
                <a:ext uri="{FF2B5EF4-FFF2-40B4-BE49-F238E27FC236}">
                  <a16:creationId xmlns:a16="http://schemas.microsoft.com/office/drawing/2014/main" id="{A2D5BB65-9060-783D-EF22-DD08E8F76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6029" y="2679300"/>
              <a:ext cx="2247805" cy="355450"/>
            </a:xfrm>
            <a:custGeom>
              <a:avLst/>
              <a:gdLst>
                <a:gd name="T0" fmla="*/ 5336616 w 12872"/>
                <a:gd name="T1" fmla="*/ 2133343 h 2764"/>
                <a:gd name="T2" fmla="*/ 5336616 w 12872"/>
                <a:gd name="T3" fmla="*/ 2147483646 h 2764"/>
                <a:gd name="T4" fmla="*/ 2147483646 w 12872"/>
                <a:gd name="T5" fmla="*/ 2147483646 h 2764"/>
                <a:gd name="T6" fmla="*/ 2147483646 w 12872"/>
                <a:gd name="T7" fmla="*/ 2133343 h 2764"/>
                <a:gd name="T8" fmla="*/ 5336616 w 12872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284" name="Google Shape;441;p35">
              <a:extLst>
                <a:ext uri="{FF2B5EF4-FFF2-40B4-BE49-F238E27FC236}">
                  <a16:creationId xmlns:a16="http://schemas.microsoft.com/office/drawing/2014/main" id="{B4CA71C3-38CB-0D5A-C428-24B4669F9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579" y="1500450"/>
              <a:ext cx="1038298" cy="356872"/>
            </a:xfrm>
            <a:custGeom>
              <a:avLst/>
              <a:gdLst>
                <a:gd name="T0" fmla="*/ 46725932 w 2882"/>
                <a:gd name="T1" fmla="*/ 0 h 2775"/>
                <a:gd name="T2" fmla="*/ 46725932 w 2882"/>
                <a:gd name="T3" fmla="*/ 2147483646 h 2775"/>
                <a:gd name="T4" fmla="*/ 2147483646 w 2882"/>
                <a:gd name="T5" fmla="*/ 2147483646 h 2775"/>
                <a:gd name="T6" fmla="*/ 2147483646 w 2882"/>
                <a:gd name="T7" fmla="*/ 0 h 2775"/>
                <a:gd name="T8" fmla="*/ 46725932 w 2882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285" name="Google Shape;442;p35">
              <a:extLst>
                <a:ext uri="{FF2B5EF4-FFF2-40B4-BE49-F238E27FC236}">
                  <a16:creationId xmlns:a16="http://schemas.microsoft.com/office/drawing/2014/main" id="{EC072B02-5C4D-A1D9-0E0C-C0D454122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789" y="3268775"/>
              <a:ext cx="1104128" cy="355450"/>
            </a:xfrm>
            <a:custGeom>
              <a:avLst/>
              <a:gdLst>
                <a:gd name="T0" fmla="*/ 216132 w 18396"/>
                <a:gd name="T1" fmla="*/ 2133343 h 2764"/>
                <a:gd name="T2" fmla="*/ 216132 w 18396"/>
                <a:gd name="T3" fmla="*/ 2147483646 h 2764"/>
                <a:gd name="T4" fmla="*/ 2147483646 w 18396"/>
                <a:gd name="T5" fmla="*/ 2147483646 h 2764"/>
                <a:gd name="T6" fmla="*/ 2147483646 w 18396"/>
                <a:gd name="T7" fmla="*/ 2133343 h 2764"/>
                <a:gd name="T8" fmla="*/ 216132 w 18396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54274" name="Google Shape;443;p35">
            <a:extLst>
              <a:ext uri="{FF2B5EF4-FFF2-40B4-BE49-F238E27FC236}">
                <a16:creationId xmlns:a16="http://schemas.microsoft.com/office/drawing/2014/main" id="{864BDBC1-826B-114E-D054-66DB551B9116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88925"/>
            <a:ext cx="2427288" cy="2122488"/>
            <a:chOff x="10" y="1500450"/>
            <a:chExt cx="2428766" cy="2123775"/>
          </a:xfrm>
        </p:grpSpPr>
        <p:sp>
          <p:nvSpPr>
            <p:cNvPr id="54277" name="Google Shape;444;p35">
              <a:extLst>
                <a:ext uri="{FF2B5EF4-FFF2-40B4-BE49-F238E27FC236}">
                  <a16:creationId xmlns:a16="http://schemas.microsoft.com/office/drawing/2014/main" id="{96B8F814-3F87-EBB1-4B12-742C85B33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5" y="2089950"/>
              <a:ext cx="2071751" cy="356851"/>
            </a:xfrm>
            <a:custGeom>
              <a:avLst/>
              <a:gdLst>
                <a:gd name="T0" fmla="*/ 111888526 w 4300"/>
                <a:gd name="T1" fmla="*/ 0 h 2775"/>
                <a:gd name="T2" fmla="*/ 111888526 w 4300"/>
                <a:gd name="T3" fmla="*/ 2147483646 h 2775"/>
                <a:gd name="T4" fmla="*/ 2147483646 w 4300"/>
                <a:gd name="T5" fmla="*/ 2147483646 h 2775"/>
                <a:gd name="T6" fmla="*/ 2147483646 w 4300"/>
                <a:gd name="T7" fmla="*/ 0 h 2775"/>
                <a:gd name="T8" fmla="*/ 111888526 w 4300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278" name="Google Shape;445;p35">
              <a:extLst>
                <a:ext uri="{FF2B5EF4-FFF2-40B4-BE49-F238E27FC236}">
                  <a16:creationId xmlns:a16="http://schemas.microsoft.com/office/drawing/2014/main" id="{18DB3554-11B2-04AB-313D-A589B9452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" y="3268775"/>
              <a:ext cx="1038298" cy="355450"/>
            </a:xfrm>
            <a:custGeom>
              <a:avLst/>
              <a:gdLst>
                <a:gd name="T0" fmla="*/ 0 w 2882"/>
                <a:gd name="T1" fmla="*/ 2133343 h 2764"/>
                <a:gd name="T2" fmla="*/ 0 w 2882"/>
                <a:gd name="T3" fmla="*/ 2147483646 h 2764"/>
                <a:gd name="T4" fmla="*/ 2147483646 w 2882"/>
                <a:gd name="T5" fmla="*/ 2147483646 h 2764"/>
                <a:gd name="T6" fmla="*/ 2147483646 w 2882"/>
                <a:gd name="T7" fmla="*/ 2133343 h 2764"/>
                <a:gd name="T8" fmla="*/ 0 w 2882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279" name="Google Shape;446;p35">
              <a:extLst>
                <a:ext uri="{FF2B5EF4-FFF2-40B4-BE49-F238E27FC236}">
                  <a16:creationId xmlns:a16="http://schemas.microsoft.com/office/drawing/2014/main" id="{2E60A670-C57E-1CB2-4547-D408AAD41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1500456"/>
              <a:ext cx="1104138" cy="356858"/>
            </a:xfrm>
            <a:custGeom>
              <a:avLst/>
              <a:gdLst>
                <a:gd name="T0" fmla="*/ 2133304 w 8586"/>
                <a:gd name="T1" fmla="*/ 0 h 2775"/>
                <a:gd name="T2" fmla="*/ 2133304 w 8586"/>
                <a:gd name="T3" fmla="*/ 2147483646 h 2775"/>
                <a:gd name="T4" fmla="*/ 2147483646 w 8586"/>
                <a:gd name="T5" fmla="*/ 2147483646 h 2775"/>
                <a:gd name="T6" fmla="*/ 2147483646 w 8586"/>
                <a:gd name="T7" fmla="*/ 0 h 2775"/>
                <a:gd name="T8" fmla="*/ 2133304 w 8586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4280" name="Google Shape;447;p35">
              <a:extLst>
                <a:ext uri="{FF2B5EF4-FFF2-40B4-BE49-F238E27FC236}">
                  <a16:creationId xmlns:a16="http://schemas.microsoft.com/office/drawing/2014/main" id="{0AA053E6-A69B-B8F4-3CA3-A889B9A1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972" y="1500450"/>
              <a:ext cx="490621" cy="356872"/>
            </a:xfrm>
            <a:custGeom>
              <a:avLst/>
              <a:gdLst>
                <a:gd name="T0" fmla="*/ 0 w 18396"/>
                <a:gd name="T1" fmla="*/ 0 h 2775"/>
                <a:gd name="T2" fmla="*/ 0 w 18396"/>
                <a:gd name="T3" fmla="*/ 2147483646 h 2775"/>
                <a:gd name="T4" fmla="*/ 348972829 w 18396"/>
                <a:gd name="T5" fmla="*/ 2147483646 h 2775"/>
                <a:gd name="T6" fmla="*/ 348972829 w 18396"/>
                <a:gd name="T7" fmla="*/ 0 h 2775"/>
                <a:gd name="T8" fmla="*/ 0 w 18396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4275" name="TextBox 9">
            <a:extLst>
              <a:ext uri="{FF2B5EF4-FFF2-40B4-BE49-F238E27FC236}">
                <a16:creationId xmlns:a16="http://schemas.microsoft.com/office/drawing/2014/main" id="{B3F12FA5-7724-E40D-8D47-A5012EFEF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809625"/>
            <a:ext cx="10588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2"/>
                </a:solidFill>
                <a:latin typeface="SF Pro Text"/>
              </a:rPr>
              <a:t>Assignment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1C6497-F611-5B4B-48A3-3A26417F40BF}"/>
              </a:ext>
            </a:extLst>
          </p:cNvPr>
          <p:cNvSpPr txBox="1"/>
          <p:nvPr/>
        </p:nvSpPr>
        <p:spPr>
          <a:xfrm>
            <a:off x="1500188" y="1235075"/>
            <a:ext cx="4116387" cy="2892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To assign value to variable use </a:t>
            </a: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&lt;- 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instead of </a:t>
            </a: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=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D39347"/>
              </a:solidFill>
              <a:latin typeface="SF Pro Text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&gt; h &lt;- 180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&gt; w &lt;- 70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&gt; 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[1] 180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&gt; w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[1] 70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endParaRPr lang="en-US" kern="0" dirty="0">
              <a:solidFill>
                <a:srgbClr val="D39347"/>
              </a:solidFill>
              <a:latin typeface="SF Pro Text"/>
              <a:ea typeface="Arial"/>
              <a:cs typeface="Arial"/>
              <a:sym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To assign arguments in the function use </a:t>
            </a: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=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endParaRPr lang="en-US" kern="0" dirty="0">
              <a:solidFill>
                <a:srgbClr val="D39347"/>
              </a:solidFill>
              <a:latin typeface="SF Pro Text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&gt; </a:t>
            </a:r>
            <a:r>
              <a:rPr lang="en-US" kern="0" dirty="0" err="1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rnorm</a:t>
            </a: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(n = 2, mean = 5, </a:t>
            </a:r>
            <a:r>
              <a:rPr lang="en-US" kern="0" dirty="0" err="1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sd</a:t>
            </a: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 = 2)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[1] 2.567296 5.100900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extBox 1">
            <a:extLst>
              <a:ext uri="{FF2B5EF4-FFF2-40B4-BE49-F238E27FC236}">
                <a16:creationId xmlns:a16="http://schemas.microsoft.com/office/drawing/2014/main" id="{13BFF53B-E4C3-3A03-1F96-DC378E76B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614363"/>
            <a:ext cx="130016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Calculate BMI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A73F8-600D-5325-39F3-6767DE6BF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806575"/>
            <a:ext cx="60960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3E56C5-1A44-50DF-E08E-BB3DFC3A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2336800"/>
            <a:ext cx="6096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C625C-C091-F8E2-C089-FF8CEE2BFD79}"/>
              </a:ext>
            </a:extLst>
          </p:cNvPr>
          <p:cNvSpPr txBox="1"/>
          <p:nvPr/>
        </p:nvSpPr>
        <p:spPr>
          <a:xfrm>
            <a:off x="493713" y="293688"/>
            <a:ext cx="8156575" cy="4802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9CDCFE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Me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=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{	</a:t>
            </a: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"Name"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: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"Alireza Soltani",</a:t>
            </a:r>
            <a:b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</a:b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"Age"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: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solidFill>
                  <a:srgbClr val="B5CEA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22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  <a:b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</a:b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"Education"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: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solidFill>
                  <a:srgbClr val="B700DD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[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"MD student at TUMS"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"Cardiology Research Diploma at THC"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"MPH student at TUMS"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B700DD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]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  <a:b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</a:b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”Roles"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: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solidFill>
                  <a:srgbClr val="B700DD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[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"Research Assistant at PURMRC"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"Structural Editor at JOST”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  <a:endParaRPr lang="en-US" sz="1000" kern="0" dirty="0">
              <a:solidFill>
                <a:schemeClr val="accent2">
                  <a:lumMod val="20000"/>
                  <a:lumOff val="80000"/>
                </a:schemeClr>
              </a:solidFill>
              <a:latin typeface="Menlo" panose="020B0609030804020204" pitchFamily="49" charset="0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"Referee at SSRC Research Council”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B700DD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]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  <a:b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</a:b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"Interests"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: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solidFill>
                  <a:srgbClr val="B700DD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[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"Neurology"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"Regenerative Medicine"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"Programming"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"Statistics"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chemeClr val="accent2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</a:t>
            </a:r>
            <a:r>
              <a:rPr lang="en-US" sz="1000" kern="0" dirty="0">
                <a:solidFill>
                  <a:schemeClr val="bg1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"Artificial Intelligence"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B700DD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]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  <a:b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</a:b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"Skills"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: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solidFill>
                  <a:srgbClr val="B700DD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[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6A9955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	# There’s always room for improvement:)</a:t>
            </a:r>
            <a:endParaRPr lang="en-US" sz="1000" kern="0" dirty="0">
              <a:solidFill>
                <a:srgbClr val="D4D4D4"/>
              </a:solidFill>
              <a:latin typeface="Menlo" panose="020B0609030804020204" pitchFamily="49" charset="0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B700DD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]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1000" kern="0" dirty="0">
              <a:solidFill>
                <a:srgbClr val="D4D4D4"/>
              </a:solidFill>
              <a:latin typeface="Menlo" panose="020B0609030804020204" pitchFamily="49" charset="0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</a:t>
            </a: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"E-mail"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: </a:t>
            </a:r>
            <a:r>
              <a:rPr lang="en-US" sz="1000" kern="0" dirty="0">
                <a:solidFill>
                  <a:schemeClr val="accent5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</a:t>
            </a:r>
            <a:r>
              <a:rPr lang="en-US" sz="1000" kern="0" dirty="0">
                <a:solidFill>
                  <a:srgbClr val="0097A7"/>
                </a:solidFill>
                <a:latin typeface="Menlo" panose="020B0609030804020204" pitchFamily="49" charset="0"/>
                <a:ea typeface="Arial"/>
                <a:cs typeface="Arial"/>
                <a:sym typeface="Arial"/>
                <a:hlinkClick r:id="rId2"/>
              </a:rPr>
              <a:t>alir</a:t>
            </a:r>
            <a:r>
              <a:rPr lang="en-US" sz="1000" kern="0" dirty="0">
                <a:solidFill>
                  <a:schemeClr val="accent5"/>
                </a:solidFill>
                <a:latin typeface="Menlo" panose="020B0609030804020204" pitchFamily="49" charset="0"/>
                <a:ea typeface="Arial"/>
                <a:cs typeface="Arial"/>
                <a:sym typeface="Arial"/>
                <a:hlinkClick r:id="rId2"/>
              </a:rPr>
              <a:t>ezasoltanykhaboshan@gmail.com</a:t>
            </a:r>
            <a:r>
              <a:rPr lang="en-US" sz="1000" kern="0" dirty="0">
                <a:solidFill>
                  <a:schemeClr val="accent5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”LinkedIn"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: </a:t>
            </a:r>
            <a:r>
              <a:rPr lang="en-US" sz="1000" kern="0" dirty="0">
                <a:solidFill>
                  <a:schemeClr val="accent5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</a:t>
            </a:r>
            <a:r>
              <a:rPr lang="en-US" sz="1000" kern="0" dirty="0">
                <a:solidFill>
                  <a:schemeClr val="accent5"/>
                </a:solidFill>
                <a:latin typeface="Menlo" panose="020B0609030804020204" pitchFamily="49" charset="0"/>
                <a:ea typeface="Arial"/>
                <a:cs typeface="Arial"/>
                <a:sym typeface="Arial"/>
                <a:hlinkClick r:id="rId3"/>
              </a:rPr>
              <a:t>https://www.linkedin.com/in/alireza-soltani-709848255/</a:t>
            </a:r>
            <a:r>
              <a:rPr lang="en-US" sz="1000" kern="0" dirty="0">
                <a:solidFill>
                  <a:schemeClr val="accent5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rgbClr val="CE9178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	”ResearchGate"</a:t>
            </a:r>
            <a: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</a:t>
            </a:r>
            <a:r>
              <a:rPr lang="en-US" sz="1000" kern="0" dirty="0">
                <a:latin typeface="Menlo" panose="020B0609030804020204" pitchFamily="49" charset="0"/>
                <a:ea typeface="Arial"/>
                <a:cs typeface="Arial"/>
                <a:sym typeface="Arial"/>
              </a:rPr>
              <a:t>: </a:t>
            </a:r>
            <a:r>
              <a:rPr lang="en-US" sz="1000" kern="0" dirty="0">
                <a:solidFill>
                  <a:schemeClr val="accent5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</a:t>
            </a:r>
            <a:r>
              <a:rPr lang="en-US" sz="1000" kern="0" dirty="0">
                <a:solidFill>
                  <a:srgbClr val="0097A7"/>
                </a:solidFill>
                <a:latin typeface="Menlo" panose="020B0609030804020204" pitchFamily="49" charset="0"/>
                <a:ea typeface="Arial"/>
                <a:cs typeface="Arial"/>
                <a:sym typeface="Arial"/>
                <a:hlinkClick r:id="rId4"/>
              </a:rPr>
              <a:t>https://www.researchgate.net/profile/Alireza-Soltani-Khaboushan</a:t>
            </a:r>
            <a:r>
              <a:rPr lang="en-US" sz="1000" kern="0" dirty="0">
                <a:solidFill>
                  <a:schemeClr val="accent5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",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1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br>
              <a:rPr lang="en-US" sz="10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</a:br>
            <a:r>
              <a:rPr lang="en-US" sz="16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Then, </a:t>
            </a:r>
            <a:r>
              <a:rPr lang="en-US" sz="1600" b="1" kern="0" dirty="0">
                <a:solidFill>
                  <a:srgbClr val="0070C0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R</a:t>
            </a:r>
            <a:r>
              <a:rPr lang="en-US" sz="16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 you familiar with </a:t>
            </a:r>
            <a:r>
              <a:rPr lang="en-US" sz="1600" b="1" kern="0" dirty="0">
                <a:solidFill>
                  <a:srgbClr val="0070C0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R</a:t>
            </a:r>
            <a:r>
              <a:rPr lang="en-US" sz="1600" kern="0" dirty="0">
                <a:solidFill>
                  <a:srgbClr val="D4D4D4"/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?</a:t>
            </a:r>
            <a:endParaRPr lang="en-US" sz="1000" kern="0" dirty="0">
              <a:solidFill>
                <a:srgbClr val="D4D4D4"/>
              </a:solidFill>
              <a:latin typeface="Menlo" panose="020B0609030804020204" pitchFamily="49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5" name="Google Shape;437;p35">
            <a:extLst>
              <a:ext uri="{FF2B5EF4-FFF2-40B4-BE49-F238E27FC236}">
                <a16:creationId xmlns:a16="http://schemas.microsoft.com/office/drawing/2014/main" id="{8C48CA31-63D3-AFC3-8EC8-6C49611AFB47}"/>
              </a:ext>
            </a:extLst>
          </p:cNvPr>
          <p:cNvGrpSpPr>
            <a:grpSpLocks/>
          </p:cNvGrpSpPr>
          <p:nvPr/>
        </p:nvGrpSpPr>
        <p:grpSpPr bwMode="auto">
          <a:xfrm>
            <a:off x="6740525" y="2871788"/>
            <a:ext cx="2403475" cy="2124075"/>
            <a:chOff x="6739789" y="1500450"/>
            <a:chExt cx="2404115" cy="2123775"/>
          </a:xfrm>
        </p:grpSpPr>
        <p:sp>
          <p:nvSpPr>
            <p:cNvPr id="57353" name="Google Shape;438;p35">
              <a:extLst>
                <a:ext uri="{FF2B5EF4-FFF2-40B4-BE49-F238E27FC236}">
                  <a16:creationId xmlns:a16="http://schemas.microsoft.com/office/drawing/2014/main" id="{EEF52379-3773-8815-0CFB-C9FA6CE71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200" y="2089950"/>
              <a:ext cx="1766704" cy="356851"/>
            </a:xfrm>
            <a:custGeom>
              <a:avLst/>
              <a:gdLst>
                <a:gd name="T0" fmla="*/ 1528300 w 15325"/>
                <a:gd name="T1" fmla="*/ 0 h 2775"/>
                <a:gd name="T2" fmla="*/ 1528300 w 15325"/>
                <a:gd name="T3" fmla="*/ 2147483646 h 2775"/>
                <a:gd name="T4" fmla="*/ 2147483646 w 15325"/>
                <a:gd name="T5" fmla="*/ 2147483646 h 2775"/>
                <a:gd name="T6" fmla="*/ 2147483646 w 15325"/>
                <a:gd name="T7" fmla="*/ 0 h 2775"/>
                <a:gd name="T8" fmla="*/ 1528300 w 15325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354" name="Google Shape;439;p35">
              <a:extLst>
                <a:ext uri="{FF2B5EF4-FFF2-40B4-BE49-F238E27FC236}">
                  <a16:creationId xmlns:a16="http://schemas.microsoft.com/office/drawing/2014/main" id="{47F8A032-F7F9-86C3-479D-2217EFAFD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278" y="1500450"/>
              <a:ext cx="1104154" cy="356872"/>
            </a:xfrm>
            <a:custGeom>
              <a:avLst/>
              <a:gdLst>
                <a:gd name="T0" fmla="*/ 0 w 18027"/>
                <a:gd name="T1" fmla="*/ 0 h 2775"/>
                <a:gd name="T2" fmla="*/ 0 w 18027"/>
                <a:gd name="T3" fmla="*/ 2147483646 h 2775"/>
                <a:gd name="T4" fmla="*/ 2147483646 w 18027"/>
                <a:gd name="T5" fmla="*/ 2147483646 h 2775"/>
                <a:gd name="T6" fmla="*/ 2147483646 w 18027"/>
                <a:gd name="T7" fmla="*/ 0 h 2775"/>
                <a:gd name="T8" fmla="*/ 0 w 18027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355" name="Google Shape;440;p35">
              <a:extLst>
                <a:ext uri="{FF2B5EF4-FFF2-40B4-BE49-F238E27FC236}">
                  <a16:creationId xmlns:a16="http://schemas.microsoft.com/office/drawing/2014/main" id="{3E0FCCC3-A65C-4B37-F55F-AE693D7DD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6029" y="2679300"/>
              <a:ext cx="2247805" cy="355450"/>
            </a:xfrm>
            <a:custGeom>
              <a:avLst/>
              <a:gdLst>
                <a:gd name="T0" fmla="*/ 5336616 w 12872"/>
                <a:gd name="T1" fmla="*/ 2133343 h 2764"/>
                <a:gd name="T2" fmla="*/ 5336616 w 12872"/>
                <a:gd name="T3" fmla="*/ 2147483646 h 2764"/>
                <a:gd name="T4" fmla="*/ 2147483646 w 12872"/>
                <a:gd name="T5" fmla="*/ 2147483646 h 2764"/>
                <a:gd name="T6" fmla="*/ 2147483646 w 12872"/>
                <a:gd name="T7" fmla="*/ 2133343 h 2764"/>
                <a:gd name="T8" fmla="*/ 5336616 w 12872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356" name="Google Shape;441;p35">
              <a:extLst>
                <a:ext uri="{FF2B5EF4-FFF2-40B4-BE49-F238E27FC236}">
                  <a16:creationId xmlns:a16="http://schemas.microsoft.com/office/drawing/2014/main" id="{A6B53849-CF3B-688F-71D8-761F3B5DF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579" y="1500450"/>
              <a:ext cx="1038298" cy="356872"/>
            </a:xfrm>
            <a:custGeom>
              <a:avLst/>
              <a:gdLst>
                <a:gd name="T0" fmla="*/ 46725932 w 2882"/>
                <a:gd name="T1" fmla="*/ 0 h 2775"/>
                <a:gd name="T2" fmla="*/ 46725932 w 2882"/>
                <a:gd name="T3" fmla="*/ 2147483646 h 2775"/>
                <a:gd name="T4" fmla="*/ 2147483646 w 2882"/>
                <a:gd name="T5" fmla="*/ 2147483646 h 2775"/>
                <a:gd name="T6" fmla="*/ 2147483646 w 2882"/>
                <a:gd name="T7" fmla="*/ 0 h 2775"/>
                <a:gd name="T8" fmla="*/ 46725932 w 2882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357" name="Google Shape;442;p35">
              <a:extLst>
                <a:ext uri="{FF2B5EF4-FFF2-40B4-BE49-F238E27FC236}">
                  <a16:creationId xmlns:a16="http://schemas.microsoft.com/office/drawing/2014/main" id="{3627310D-D796-0366-3FDD-391A587B3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789" y="3268775"/>
              <a:ext cx="1104128" cy="355450"/>
            </a:xfrm>
            <a:custGeom>
              <a:avLst/>
              <a:gdLst>
                <a:gd name="T0" fmla="*/ 216132 w 18396"/>
                <a:gd name="T1" fmla="*/ 2133343 h 2764"/>
                <a:gd name="T2" fmla="*/ 216132 w 18396"/>
                <a:gd name="T3" fmla="*/ 2147483646 h 2764"/>
                <a:gd name="T4" fmla="*/ 2147483646 w 18396"/>
                <a:gd name="T5" fmla="*/ 2147483646 h 2764"/>
                <a:gd name="T6" fmla="*/ 2147483646 w 18396"/>
                <a:gd name="T7" fmla="*/ 2133343 h 2764"/>
                <a:gd name="T8" fmla="*/ 216132 w 18396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57346" name="Google Shape;443;p35">
            <a:extLst>
              <a:ext uri="{FF2B5EF4-FFF2-40B4-BE49-F238E27FC236}">
                <a16:creationId xmlns:a16="http://schemas.microsoft.com/office/drawing/2014/main" id="{C4E60E6D-C056-74B7-21FA-0905F1687E13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88925"/>
            <a:ext cx="2427288" cy="2122488"/>
            <a:chOff x="10" y="1500450"/>
            <a:chExt cx="2428766" cy="2123775"/>
          </a:xfrm>
        </p:grpSpPr>
        <p:sp>
          <p:nvSpPr>
            <p:cNvPr id="57349" name="Google Shape;444;p35">
              <a:extLst>
                <a:ext uri="{FF2B5EF4-FFF2-40B4-BE49-F238E27FC236}">
                  <a16:creationId xmlns:a16="http://schemas.microsoft.com/office/drawing/2014/main" id="{A41490F3-5F50-139D-36C7-1D0C726DE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5" y="2089950"/>
              <a:ext cx="2071751" cy="356851"/>
            </a:xfrm>
            <a:custGeom>
              <a:avLst/>
              <a:gdLst>
                <a:gd name="T0" fmla="*/ 111888526 w 4300"/>
                <a:gd name="T1" fmla="*/ 0 h 2775"/>
                <a:gd name="T2" fmla="*/ 111888526 w 4300"/>
                <a:gd name="T3" fmla="*/ 2147483646 h 2775"/>
                <a:gd name="T4" fmla="*/ 2147483646 w 4300"/>
                <a:gd name="T5" fmla="*/ 2147483646 h 2775"/>
                <a:gd name="T6" fmla="*/ 2147483646 w 4300"/>
                <a:gd name="T7" fmla="*/ 0 h 2775"/>
                <a:gd name="T8" fmla="*/ 111888526 w 4300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350" name="Google Shape;445;p35">
              <a:extLst>
                <a:ext uri="{FF2B5EF4-FFF2-40B4-BE49-F238E27FC236}">
                  <a16:creationId xmlns:a16="http://schemas.microsoft.com/office/drawing/2014/main" id="{059CEC74-99CC-1BF1-C8DF-FFC8E67FB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" y="3268775"/>
              <a:ext cx="1038298" cy="355450"/>
            </a:xfrm>
            <a:custGeom>
              <a:avLst/>
              <a:gdLst>
                <a:gd name="T0" fmla="*/ 0 w 2882"/>
                <a:gd name="T1" fmla="*/ 2133343 h 2764"/>
                <a:gd name="T2" fmla="*/ 0 w 2882"/>
                <a:gd name="T3" fmla="*/ 2147483646 h 2764"/>
                <a:gd name="T4" fmla="*/ 2147483646 w 2882"/>
                <a:gd name="T5" fmla="*/ 2147483646 h 2764"/>
                <a:gd name="T6" fmla="*/ 2147483646 w 2882"/>
                <a:gd name="T7" fmla="*/ 2133343 h 2764"/>
                <a:gd name="T8" fmla="*/ 0 w 2882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351" name="Google Shape;446;p35">
              <a:extLst>
                <a:ext uri="{FF2B5EF4-FFF2-40B4-BE49-F238E27FC236}">
                  <a16:creationId xmlns:a16="http://schemas.microsoft.com/office/drawing/2014/main" id="{B80F8B7D-8A93-A0DA-D3B1-B918FA4B7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1500456"/>
              <a:ext cx="1104138" cy="356858"/>
            </a:xfrm>
            <a:custGeom>
              <a:avLst/>
              <a:gdLst>
                <a:gd name="T0" fmla="*/ 2133304 w 8586"/>
                <a:gd name="T1" fmla="*/ 0 h 2775"/>
                <a:gd name="T2" fmla="*/ 2133304 w 8586"/>
                <a:gd name="T3" fmla="*/ 2147483646 h 2775"/>
                <a:gd name="T4" fmla="*/ 2147483646 w 8586"/>
                <a:gd name="T5" fmla="*/ 2147483646 h 2775"/>
                <a:gd name="T6" fmla="*/ 2147483646 w 8586"/>
                <a:gd name="T7" fmla="*/ 0 h 2775"/>
                <a:gd name="T8" fmla="*/ 2133304 w 8586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57352" name="Google Shape;447;p35">
              <a:extLst>
                <a:ext uri="{FF2B5EF4-FFF2-40B4-BE49-F238E27FC236}">
                  <a16:creationId xmlns:a16="http://schemas.microsoft.com/office/drawing/2014/main" id="{C84F08E0-1925-64AD-4B70-E3725C281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972" y="1500450"/>
              <a:ext cx="490621" cy="356872"/>
            </a:xfrm>
            <a:custGeom>
              <a:avLst/>
              <a:gdLst>
                <a:gd name="T0" fmla="*/ 0 w 18396"/>
                <a:gd name="T1" fmla="*/ 0 h 2775"/>
                <a:gd name="T2" fmla="*/ 0 w 18396"/>
                <a:gd name="T3" fmla="*/ 2147483646 h 2775"/>
                <a:gd name="T4" fmla="*/ 348972829 w 18396"/>
                <a:gd name="T5" fmla="*/ 2147483646 h 2775"/>
                <a:gd name="T6" fmla="*/ 348972829 w 18396"/>
                <a:gd name="T7" fmla="*/ 0 h 2775"/>
                <a:gd name="T8" fmla="*/ 0 w 18396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57347" name="TextBox 9">
            <a:extLst>
              <a:ext uri="{FF2B5EF4-FFF2-40B4-BE49-F238E27FC236}">
                <a16:creationId xmlns:a16="http://schemas.microsoft.com/office/drawing/2014/main" id="{AF9BF898-8BE4-53FB-2E2C-ACCCB6C27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809625"/>
            <a:ext cx="2063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2"/>
                </a:solidFill>
                <a:latin typeface="SF Pro Text"/>
              </a:rPr>
              <a:t>Variables and Data 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F75919-D5CF-75A5-1820-6A35D7A83829}"/>
              </a:ext>
            </a:extLst>
          </p:cNvPr>
          <p:cNvSpPr txBox="1"/>
          <p:nvPr/>
        </p:nvSpPr>
        <p:spPr>
          <a:xfrm>
            <a:off x="1500188" y="1235075"/>
            <a:ext cx="5505450" cy="2676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Variable stores specific data which could be in various forms: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AutoNum type="arabicPeriod"/>
              <a:defRPr/>
            </a:pPr>
            <a:r>
              <a:rPr lang="en-US" kern="0" dirty="0">
                <a:solidFill>
                  <a:schemeClr val="bg2"/>
                </a:solidFill>
                <a:latin typeface="SF Pro Text"/>
                <a:ea typeface="Arial"/>
                <a:cs typeface="Arial"/>
                <a:sym typeface="Arial"/>
              </a:rPr>
              <a:t>Integer	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	</a:t>
            </a:r>
            <a:r>
              <a:rPr lang="en-US" kern="0" dirty="0">
                <a:solidFill>
                  <a:schemeClr val="tx2"/>
                </a:solidFill>
                <a:latin typeface="SF Pro Text"/>
                <a:ea typeface="Arial"/>
                <a:cs typeface="Arial"/>
                <a:sym typeface="Arial"/>
              </a:rPr>
              <a:t>5:100, 5L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AutoNum type="arabicPeriod"/>
              <a:defRPr/>
            </a:pPr>
            <a:r>
              <a:rPr lang="en-US" kern="0" dirty="0">
                <a:solidFill>
                  <a:schemeClr val="bg2"/>
                </a:solidFill>
                <a:latin typeface="SF Pro Text"/>
                <a:ea typeface="Arial"/>
                <a:cs typeface="Arial"/>
                <a:sym typeface="Arial"/>
              </a:rPr>
              <a:t>Double	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	</a:t>
            </a:r>
            <a:r>
              <a:rPr lang="en-US" kern="0" dirty="0">
                <a:solidFill>
                  <a:schemeClr val="tx2"/>
                </a:solidFill>
                <a:latin typeface="SF Pro Text"/>
                <a:ea typeface="Arial"/>
                <a:cs typeface="Arial"/>
                <a:sym typeface="Arial"/>
              </a:rPr>
              <a:t>5.0, 5, c(1, 2, 3, 4)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AutoNum type="arabicPeriod"/>
              <a:defRPr/>
            </a:pPr>
            <a:r>
              <a:rPr lang="en-US" kern="0" dirty="0">
                <a:solidFill>
                  <a:schemeClr val="bg2"/>
                </a:solidFill>
                <a:latin typeface="SF Pro Text"/>
                <a:ea typeface="Arial"/>
                <a:cs typeface="Arial"/>
                <a:sym typeface="Arial"/>
              </a:rPr>
              <a:t>Logical	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	</a:t>
            </a:r>
            <a:r>
              <a:rPr lang="en-US" kern="0" dirty="0">
                <a:solidFill>
                  <a:schemeClr val="tx2"/>
                </a:solidFill>
                <a:latin typeface="SF Pro Text"/>
                <a:ea typeface="Arial"/>
                <a:cs typeface="Arial"/>
                <a:sym typeface="Arial"/>
              </a:rPr>
              <a:t>True, T, False, F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AutoNum type="arabicPeriod"/>
              <a:defRPr/>
            </a:pPr>
            <a:r>
              <a:rPr lang="en-US" kern="0" dirty="0">
                <a:solidFill>
                  <a:schemeClr val="bg2"/>
                </a:solidFill>
                <a:latin typeface="SF Pro Text"/>
                <a:ea typeface="Arial"/>
                <a:cs typeface="Arial"/>
                <a:sym typeface="Arial"/>
              </a:rPr>
              <a:t>Character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	</a:t>
            </a:r>
            <a:r>
              <a:rPr lang="en-US" kern="0" dirty="0">
                <a:solidFill>
                  <a:schemeClr val="tx2"/>
                </a:solidFill>
                <a:latin typeface="SF Pro Text"/>
                <a:ea typeface="Arial"/>
                <a:cs typeface="Arial"/>
                <a:sym typeface="Arial"/>
              </a:rPr>
              <a:t>“True”, “Name”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AutoNum type="arabicPeriod"/>
              <a:defRPr/>
            </a:pPr>
            <a:r>
              <a:rPr lang="en-US" kern="0" dirty="0">
                <a:solidFill>
                  <a:schemeClr val="bg2"/>
                </a:solidFill>
                <a:latin typeface="SF Pro Text"/>
                <a:ea typeface="Arial"/>
                <a:cs typeface="Arial"/>
                <a:sym typeface="Arial"/>
              </a:rPr>
              <a:t>List	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	</a:t>
            </a:r>
            <a:r>
              <a:rPr lang="en-US" kern="0" dirty="0">
                <a:solidFill>
                  <a:schemeClr val="tx2"/>
                </a:solidFill>
                <a:latin typeface="SF Pro Text"/>
                <a:ea typeface="Arial"/>
                <a:cs typeface="Arial"/>
                <a:sym typeface="Arial"/>
              </a:rPr>
              <a:t>list(1, 2, 3)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AutoNum type="arabicPeriod"/>
              <a:defRPr/>
            </a:pPr>
            <a:r>
              <a:rPr lang="en-US" kern="0" dirty="0">
                <a:solidFill>
                  <a:schemeClr val="bg2"/>
                </a:solidFill>
                <a:latin typeface="SF Pro Text"/>
                <a:ea typeface="Arial"/>
                <a:cs typeface="Arial"/>
                <a:sym typeface="Arial"/>
              </a:rPr>
              <a:t>Function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	</a:t>
            </a:r>
            <a:r>
              <a:rPr lang="en-US" kern="0" dirty="0">
                <a:solidFill>
                  <a:schemeClr val="tx2"/>
                </a:solidFill>
                <a:latin typeface="SF Pro Text"/>
                <a:ea typeface="Arial"/>
                <a:cs typeface="Arial"/>
                <a:sym typeface="Arial"/>
              </a:rPr>
              <a:t>a &lt;- fun(x) {mean(1:x)}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AutoNum type="arabicPeriod"/>
              <a:defRPr/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SF Pro Text"/>
                <a:ea typeface="Arial"/>
                <a:cs typeface="Arial"/>
                <a:sym typeface="Arial"/>
              </a:rPr>
              <a:t>Raw		raw(2)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AutoNum type="arabicPeriod"/>
              <a:defRPr/>
            </a:pPr>
            <a:r>
              <a:rPr lang="en-US" kern="0" dirty="0">
                <a:solidFill>
                  <a:schemeClr val="tx1">
                    <a:lumMod val="75000"/>
                  </a:schemeClr>
                </a:solidFill>
                <a:latin typeface="SF Pro Text"/>
                <a:ea typeface="Arial"/>
                <a:cs typeface="Arial"/>
                <a:sym typeface="Arial"/>
              </a:rPr>
              <a:t>Complex	2+0i</a:t>
            </a:r>
            <a:endParaRPr lang="en-US" kern="0" dirty="0">
              <a:solidFill>
                <a:schemeClr val="tx1"/>
              </a:solidFill>
              <a:latin typeface="SF Pro Text"/>
              <a:ea typeface="Arial"/>
              <a:cs typeface="Arial"/>
              <a:sym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Check the type of variables using </a:t>
            </a: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typeof()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 function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endParaRPr lang="en-US" kern="0" dirty="0">
              <a:solidFill>
                <a:schemeClr val="tx1"/>
              </a:solidFill>
              <a:latin typeface="SF Pro Text"/>
              <a:ea typeface="Arial"/>
              <a:cs typeface="Arial"/>
              <a:sym typeface="Arial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AutoNum type="arabicPeriod"/>
              <a:defRPr/>
            </a:pPr>
            <a:endParaRPr lang="en-US" kern="0" dirty="0">
              <a:solidFill>
                <a:schemeClr val="tx1"/>
              </a:solidFill>
              <a:latin typeface="SF Pro Tex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extBox 3">
            <a:extLst>
              <a:ext uri="{FF2B5EF4-FFF2-40B4-BE49-F238E27FC236}">
                <a16:creationId xmlns:a16="http://schemas.microsoft.com/office/drawing/2014/main" id="{AAE83AFC-CC7B-6D85-7162-F39940FE4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809625"/>
            <a:ext cx="2063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2"/>
                </a:solidFill>
                <a:latin typeface="SF Pro Text"/>
              </a:rPr>
              <a:t>Variables and Data Types</a:t>
            </a:r>
          </a:p>
        </p:txBody>
      </p:sp>
      <p:sp>
        <p:nvSpPr>
          <p:cNvPr id="59394" name="TextBox 5">
            <a:extLst>
              <a:ext uri="{FF2B5EF4-FFF2-40B4-BE49-F238E27FC236}">
                <a16:creationId xmlns:a16="http://schemas.microsoft.com/office/drawing/2014/main" id="{1AA0F47E-794A-D970-08DF-670C70D0E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1200150"/>
            <a:ext cx="64262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A variable name must start with a letter and can be a combination of letters, digits, period(.), and underscore(_). </a:t>
            </a: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If it starts with period(.), it cannot be followed by a digit.</a:t>
            </a: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A variable name cannot start with a number or underscore (_).</a:t>
            </a: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Variable names are case-sensitive (age, Age and AGE are three different variables).</a:t>
            </a: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Reserved words cannot be used as variables (</a:t>
            </a:r>
            <a:r>
              <a:rPr lang="en-US" altLang="en-US">
                <a:solidFill>
                  <a:srgbClr val="D39347"/>
                </a:solidFill>
              </a:rPr>
              <a:t>TRUE</a:t>
            </a:r>
            <a:r>
              <a:rPr lang="en-US" altLang="en-US">
                <a:solidFill>
                  <a:schemeClr val="tx1"/>
                </a:solidFill>
              </a:rPr>
              <a:t>, </a:t>
            </a:r>
            <a:r>
              <a:rPr lang="en-US" altLang="en-US">
                <a:solidFill>
                  <a:srgbClr val="D39347"/>
                </a:solidFill>
              </a:rPr>
              <a:t>FALSE</a:t>
            </a:r>
            <a:r>
              <a:rPr lang="en-US" altLang="en-US">
                <a:solidFill>
                  <a:schemeClr val="tx1"/>
                </a:solidFill>
              </a:rPr>
              <a:t>, </a:t>
            </a:r>
            <a:r>
              <a:rPr lang="en-US" altLang="en-US">
                <a:solidFill>
                  <a:srgbClr val="D39347"/>
                </a:solidFill>
              </a:rPr>
              <a:t>NULL</a:t>
            </a:r>
            <a:r>
              <a:rPr lang="en-US" altLang="en-US">
                <a:solidFill>
                  <a:schemeClr val="tx1"/>
                </a:solidFill>
              </a:rPr>
              <a:t>, </a:t>
            </a:r>
            <a:r>
              <a:rPr lang="en-US" altLang="en-US">
                <a:solidFill>
                  <a:srgbClr val="D39347"/>
                </a:solidFill>
              </a:rPr>
              <a:t>if</a:t>
            </a:r>
            <a:r>
              <a:rPr lang="en-US" altLang="en-US">
                <a:solidFill>
                  <a:schemeClr val="tx1"/>
                </a:solidFill>
              </a:rPr>
              <a:t>...).</a:t>
            </a:r>
            <a:endParaRPr lang="en-US" altLang="en-US">
              <a:solidFill>
                <a:schemeClr val="tx1"/>
              </a:solidFill>
              <a:latin typeface="SF Pro Text"/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latin typeface="SF Pro Text"/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SF Pro Text"/>
              </a:rPr>
              <a:t>Variables name are snake_case in </a:t>
            </a:r>
            <a:r>
              <a:rPr lang="en-US" altLang="en-US">
                <a:solidFill>
                  <a:srgbClr val="0070C0"/>
                </a:solidFill>
                <a:latin typeface="SF Pro Text"/>
              </a:rPr>
              <a:t>R</a:t>
            </a:r>
            <a:r>
              <a:rPr lang="en-US" altLang="en-US">
                <a:solidFill>
                  <a:schemeClr val="tx1"/>
                </a:solidFill>
                <a:latin typeface="SF Pro Text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extBox 2">
            <a:extLst>
              <a:ext uri="{FF2B5EF4-FFF2-40B4-BE49-F238E27FC236}">
                <a16:creationId xmlns:a16="http://schemas.microsoft.com/office/drawing/2014/main" id="{21E93FB0-286D-86AC-4F67-A7D326BCF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614363"/>
            <a:ext cx="882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</p:txBody>
      </p:sp>
      <p:grpSp>
        <p:nvGrpSpPr>
          <p:cNvPr id="60418" name="Group 8">
            <a:extLst>
              <a:ext uri="{FF2B5EF4-FFF2-40B4-BE49-F238E27FC236}">
                <a16:creationId xmlns:a16="http://schemas.microsoft.com/office/drawing/2014/main" id="{79A62726-7149-5D21-50E7-D6DA0BDB3FD2}"/>
              </a:ext>
            </a:extLst>
          </p:cNvPr>
          <p:cNvGrpSpPr>
            <a:grpSpLocks/>
          </p:cNvGrpSpPr>
          <p:nvPr/>
        </p:nvGrpSpPr>
        <p:grpSpPr bwMode="auto">
          <a:xfrm>
            <a:off x="1350963" y="1138238"/>
            <a:ext cx="5629275" cy="3559175"/>
            <a:chOff x="1351369" y="1138214"/>
            <a:chExt cx="5628331" cy="3558775"/>
          </a:xfrm>
        </p:grpSpPr>
        <p:grpSp>
          <p:nvGrpSpPr>
            <p:cNvPr id="60419" name="Group 5">
              <a:extLst>
                <a:ext uri="{FF2B5EF4-FFF2-40B4-BE49-F238E27FC236}">
                  <a16:creationId xmlns:a16="http://schemas.microsoft.com/office/drawing/2014/main" id="{3EB8240C-2390-07E4-6C93-B96DE1E47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1369" y="1138214"/>
              <a:ext cx="5628331" cy="3558775"/>
              <a:chOff x="1351370" y="1138215"/>
              <a:chExt cx="5269114" cy="3068840"/>
            </a:xfrm>
          </p:grpSpPr>
          <p:pic>
            <p:nvPicPr>
              <p:cNvPr id="60421" name="Picture 1">
                <a:extLst>
                  <a:ext uri="{FF2B5EF4-FFF2-40B4-BE49-F238E27FC236}">
                    <a16:creationId xmlns:a16="http://schemas.microsoft.com/office/drawing/2014/main" id="{DCBB5203-EC80-4924-9954-0940F077BD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1371" y="1138215"/>
                <a:ext cx="5268798" cy="1276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422" name="Picture 4">
                <a:extLst>
                  <a:ext uri="{FF2B5EF4-FFF2-40B4-BE49-F238E27FC236}">
                    <a16:creationId xmlns:a16="http://schemas.microsoft.com/office/drawing/2014/main" id="{E631E12B-6797-637C-B9B1-EA20D41A5E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1370" y="2414279"/>
                <a:ext cx="5269114" cy="1792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0420" name="Picture 7">
              <a:extLst>
                <a:ext uri="{FF2B5EF4-FFF2-40B4-BE49-F238E27FC236}">
                  <a16:creationId xmlns:a16="http://schemas.microsoft.com/office/drawing/2014/main" id="{B877A077-F4F4-864D-2698-5472C563AF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3016" y="1948307"/>
              <a:ext cx="922670" cy="198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oogle Shape;437;p35">
            <a:extLst>
              <a:ext uri="{FF2B5EF4-FFF2-40B4-BE49-F238E27FC236}">
                <a16:creationId xmlns:a16="http://schemas.microsoft.com/office/drawing/2014/main" id="{4B71AD1F-48A5-D10D-798F-F41FF979A34A}"/>
              </a:ext>
            </a:extLst>
          </p:cNvPr>
          <p:cNvGrpSpPr>
            <a:grpSpLocks/>
          </p:cNvGrpSpPr>
          <p:nvPr/>
        </p:nvGrpSpPr>
        <p:grpSpPr bwMode="auto">
          <a:xfrm>
            <a:off x="6740525" y="2871788"/>
            <a:ext cx="2403475" cy="2124075"/>
            <a:chOff x="6739789" y="1500450"/>
            <a:chExt cx="2404115" cy="2123775"/>
          </a:xfrm>
        </p:grpSpPr>
        <p:sp>
          <p:nvSpPr>
            <p:cNvPr id="61452" name="Google Shape;438;p35">
              <a:extLst>
                <a:ext uri="{FF2B5EF4-FFF2-40B4-BE49-F238E27FC236}">
                  <a16:creationId xmlns:a16="http://schemas.microsoft.com/office/drawing/2014/main" id="{CF1C2765-CA3E-60C6-04CC-99D48DA4A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7200" y="2089950"/>
              <a:ext cx="1766704" cy="356851"/>
            </a:xfrm>
            <a:custGeom>
              <a:avLst/>
              <a:gdLst>
                <a:gd name="T0" fmla="*/ 1528300 w 15325"/>
                <a:gd name="T1" fmla="*/ 0 h 2775"/>
                <a:gd name="T2" fmla="*/ 1528300 w 15325"/>
                <a:gd name="T3" fmla="*/ 2147483646 h 2775"/>
                <a:gd name="T4" fmla="*/ 2147483646 w 15325"/>
                <a:gd name="T5" fmla="*/ 2147483646 h 2775"/>
                <a:gd name="T6" fmla="*/ 2147483646 w 15325"/>
                <a:gd name="T7" fmla="*/ 0 h 2775"/>
                <a:gd name="T8" fmla="*/ 1528300 w 15325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453" name="Google Shape;439;p35">
              <a:extLst>
                <a:ext uri="{FF2B5EF4-FFF2-40B4-BE49-F238E27FC236}">
                  <a16:creationId xmlns:a16="http://schemas.microsoft.com/office/drawing/2014/main" id="{9F3CB818-BD8F-34D7-9A86-83E175F18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278" y="1500450"/>
              <a:ext cx="1104154" cy="356872"/>
            </a:xfrm>
            <a:custGeom>
              <a:avLst/>
              <a:gdLst>
                <a:gd name="T0" fmla="*/ 0 w 18027"/>
                <a:gd name="T1" fmla="*/ 0 h 2775"/>
                <a:gd name="T2" fmla="*/ 0 w 18027"/>
                <a:gd name="T3" fmla="*/ 2147483646 h 2775"/>
                <a:gd name="T4" fmla="*/ 2147483646 w 18027"/>
                <a:gd name="T5" fmla="*/ 2147483646 h 2775"/>
                <a:gd name="T6" fmla="*/ 2147483646 w 18027"/>
                <a:gd name="T7" fmla="*/ 0 h 2775"/>
                <a:gd name="T8" fmla="*/ 0 w 18027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454" name="Google Shape;440;p35">
              <a:extLst>
                <a:ext uri="{FF2B5EF4-FFF2-40B4-BE49-F238E27FC236}">
                  <a16:creationId xmlns:a16="http://schemas.microsoft.com/office/drawing/2014/main" id="{115D5B92-79D2-08FC-5BE2-0344AABD8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6029" y="2679300"/>
              <a:ext cx="2247805" cy="355450"/>
            </a:xfrm>
            <a:custGeom>
              <a:avLst/>
              <a:gdLst>
                <a:gd name="T0" fmla="*/ 5336616 w 12872"/>
                <a:gd name="T1" fmla="*/ 2133343 h 2764"/>
                <a:gd name="T2" fmla="*/ 5336616 w 12872"/>
                <a:gd name="T3" fmla="*/ 2147483646 h 2764"/>
                <a:gd name="T4" fmla="*/ 2147483646 w 12872"/>
                <a:gd name="T5" fmla="*/ 2147483646 h 2764"/>
                <a:gd name="T6" fmla="*/ 2147483646 w 12872"/>
                <a:gd name="T7" fmla="*/ 2133343 h 2764"/>
                <a:gd name="T8" fmla="*/ 5336616 w 12872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455" name="Google Shape;441;p35">
              <a:extLst>
                <a:ext uri="{FF2B5EF4-FFF2-40B4-BE49-F238E27FC236}">
                  <a16:creationId xmlns:a16="http://schemas.microsoft.com/office/drawing/2014/main" id="{DFB382FF-987C-9B93-0ED8-6E0A13319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579" y="1500450"/>
              <a:ext cx="1038298" cy="356872"/>
            </a:xfrm>
            <a:custGeom>
              <a:avLst/>
              <a:gdLst>
                <a:gd name="T0" fmla="*/ 46725932 w 2882"/>
                <a:gd name="T1" fmla="*/ 0 h 2775"/>
                <a:gd name="T2" fmla="*/ 46725932 w 2882"/>
                <a:gd name="T3" fmla="*/ 2147483646 h 2775"/>
                <a:gd name="T4" fmla="*/ 2147483646 w 2882"/>
                <a:gd name="T5" fmla="*/ 2147483646 h 2775"/>
                <a:gd name="T6" fmla="*/ 2147483646 w 2882"/>
                <a:gd name="T7" fmla="*/ 0 h 2775"/>
                <a:gd name="T8" fmla="*/ 46725932 w 2882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456" name="Google Shape;442;p35">
              <a:extLst>
                <a:ext uri="{FF2B5EF4-FFF2-40B4-BE49-F238E27FC236}">
                  <a16:creationId xmlns:a16="http://schemas.microsoft.com/office/drawing/2014/main" id="{D81E678D-BF80-5255-7561-1E0693104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9789" y="3268775"/>
              <a:ext cx="1104128" cy="355450"/>
            </a:xfrm>
            <a:custGeom>
              <a:avLst/>
              <a:gdLst>
                <a:gd name="T0" fmla="*/ 216132 w 18396"/>
                <a:gd name="T1" fmla="*/ 2133343 h 2764"/>
                <a:gd name="T2" fmla="*/ 216132 w 18396"/>
                <a:gd name="T3" fmla="*/ 2147483646 h 2764"/>
                <a:gd name="T4" fmla="*/ 2147483646 w 18396"/>
                <a:gd name="T5" fmla="*/ 2147483646 h 2764"/>
                <a:gd name="T6" fmla="*/ 2147483646 w 18396"/>
                <a:gd name="T7" fmla="*/ 2133343 h 2764"/>
                <a:gd name="T8" fmla="*/ 216132 w 18396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61442" name="Google Shape;443;p35">
            <a:extLst>
              <a:ext uri="{FF2B5EF4-FFF2-40B4-BE49-F238E27FC236}">
                <a16:creationId xmlns:a16="http://schemas.microsoft.com/office/drawing/2014/main" id="{2099C625-2C90-5556-BF97-2D5B323E6C20}"/>
              </a:ext>
            </a:extLst>
          </p:cNvPr>
          <p:cNvGrpSpPr>
            <a:grpSpLocks/>
          </p:cNvGrpSpPr>
          <p:nvPr/>
        </p:nvGrpSpPr>
        <p:grpSpPr bwMode="auto">
          <a:xfrm>
            <a:off x="107950" y="288925"/>
            <a:ext cx="2427288" cy="2122488"/>
            <a:chOff x="10" y="1500450"/>
            <a:chExt cx="2428766" cy="2123775"/>
          </a:xfrm>
        </p:grpSpPr>
        <p:sp>
          <p:nvSpPr>
            <p:cNvPr id="61448" name="Google Shape;444;p35">
              <a:extLst>
                <a:ext uri="{FF2B5EF4-FFF2-40B4-BE49-F238E27FC236}">
                  <a16:creationId xmlns:a16="http://schemas.microsoft.com/office/drawing/2014/main" id="{1131976D-01ED-5075-40E4-73A7ACF90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025" y="2089950"/>
              <a:ext cx="2071751" cy="356851"/>
            </a:xfrm>
            <a:custGeom>
              <a:avLst/>
              <a:gdLst>
                <a:gd name="T0" fmla="*/ 111888526 w 4300"/>
                <a:gd name="T1" fmla="*/ 0 h 2775"/>
                <a:gd name="T2" fmla="*/ 111888526 w 4300"/>
                <a:gd name="T3" fmla="*/ 2147483646 h 2775"/>
                <a:gd name="T4" fmla="*/ 2147483646 w 4300"/>
                <a:gd name="T5" fmla="*/ 2147483646 h 2775"/>
                <a:gd name="T6" fmla="*/ 2147483646 w 4300"/>
                <a:gd name="T7" fmla="*/ 0 h 2775"/>
                <a:gd name="T8" fmla="*/ 111888526 w 4300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196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449" name="Google Shape;445;p35">
              <a:extLst>
                <a:ext uri="{FF2B5EF4-FFF2-40B4-BE49-F238E27FC236}">
                  <a16:creationId xmlns:a16="http://schemas.microsoft.com/office/drawing/2014/main" id="{58834D4E-FA05-9CAE-52F1-8DC84C61A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" y="3268775"/>
              <a:ext cx="1038298" cy="355450"/>
            </a:xfrm>
            <a:custGeom>
              <a:avLst/>
              <a:gdLst>
                <a:gd name="T0" fmla="*/ 0 w 2882"/>
                <a:gd name="T1" fmla="*/ 2133343 h 2764"/>
                <a:gd name="T2" fmla="*/ 0 w 2882"/>
                <a:gd name="T3" fmla="*/ 2147483646 h 2764"/>
                <a:gd name="T4" fmla="*/ 2147483646 w 2882"/>
                <a:gd name="T5" fmla="*/ 2147483646 h 2764"/>
                <a:gd name="T6" fmla="*/ 2147483646 w 2882"/>
                <a:gd name="T7" fmla="*/ 2133343 h 2764"/>
                <a:gd name="T8" fmla="*/ 0 w 2882"/>
                <a:gd name="T9" fmla="*/ 2133343 h 2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450" name="Google Shape;446;p35">
              <a:extLst>
                <a:ext uri="{FF2B5EF4-FFF2-40B4-BE49-F238E27FC236}">
                  <a16:creationId xmlns:a16="http://schemas.microsoft.com/office/drawing/2014/main" id="{20F518A7-3697-A5AF-BB78-99E56708E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1500456"/>
              <a:ext cx="1104138" cy="356858"/>
            </a:xfrm>
            <a:custGeom>
              <a:avLst/>
              <a:gdLst>
                <a:gd name="T0" fmla="*/ 2133304 w 8586"/>
                <a:gd name="T1" fmla="*/ 0 h 2775"/>
                <a:gd name="T2" fmla="*/ 2133304 w 8586"/>
                <a:gd name="T3" fmla="*/ 2147483646 h 2775"/>
                <a:gd name="T4" fmla="*/ 2147483646 w 8586"/>
                <a:gd name="T5" fmla="*/ 2147483646 h 2775"/>
                <a:gd name="T6" fmla="*/ 2147483646 w 8586"/>
                <a:gd name="T7" fmla="*/ 0 h 2775"/>
                <a:gd name="T8" fmla="*/ 2133304 w 8586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61451" name="Google Shape;447;p35">
              <a:extLst>
                <a:ext uri="{FF2B5EF4-FFF2-40B4-BE49-F238E27FC236}">
                  <a16:creationId xmlns:a16="http://schemas.microsoft.com/office/drawing/2014/main" id="{64A71133-3C2F-0DA5-A6C6-84344ED7F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9972" y="1500450"/>
              <a:ext cx="490621" cy="356872"/>
            </a:xfrm>
            <a:custGeom>
              <a:avLst/>
              <a:gdLst>
                <a:gd name="T0" fmla="*/ 0 w 18396"/>
                <a:gd name="T1" fmla="*/ 0 h 2775"/>
                <a:gd name="T2" fmla="*/ 0 w 18396"/>
                <a:gd name="T3" fmla="*/ 2147483646 h 2775"/>
                <a:gd name="T4" fmla="*/ 348972829 w 18396"/>
                <a:gd name="T5" fmla="*/ 2147483646 h 2775"/>
                <a:gd name="T6" fmla="*/ 348972829 w 18396"/>
                <a:gd name="T7" fmla="*/ 0 h 2775"/>
                <a:gd name="T8" fmla="*/ 0 w 18396"/>
                <a:gd name="T9" fmla="*/ 0 h 27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27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61443" name="TextBox 9">
            <a:extLst>
              <a:ext uri="{FF2B5EF4-FFF2-40B4-BE49-F238E27FC236}">
                <a16:creationId xmlns:a16="http://schemas.microsoft.com/office/drawing/2014/main" id="{7D36F2FF-2432-AF62-F8FC-2A99A73ED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0188" y="809625"/>
            <a:ext cx="1117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2"/>
                </a:solidFill>
                <a:latin typeface="SF Pro Text"/>
              </a:rPr>
              <a:t>Conditionals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DBC7D-B18C-23AD-1187-CD2236380E04}"/>
              </a:ext>
            </a:extLst>
          </p:cNvPr>
          <p:cNvSpPr txBox="1"/>
          <p:nvPr/>
        </p:nvSpPr>
        <p:spPr>
          <a:xfrm>
            <a:off x="1500188" y="1235075"/>
            <a:ext cx="4821237" cy="738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If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, </a:t>
            </a: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else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 </a:t>
            </a: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if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, and </a:t>
            </a: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else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 are used for conditional statements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endParaRPr lang="en-US" kern="0" dirty="0">
              <a:solidFill>
                <a:schemeClr val="tx1"/>
              </a:solidFill>
              <a:latin typeface="SF Pro Text"/>
              <a:ea typeface="Arial"/>
              <a:cs typeface="Arial"/>
              <a:sym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chemeClr val="tx1"/>
              </a:solidFill>
              <a:latin typeface="SF Pro Text"/>
              <a:ea typeface="Arial"/>
              <a:cs typeface="Arial"/>
              <a:sym typeface="Arial"/>
            </a:endParaRPr>
          </a:p>
        </p:txBody>
      </p:sp>
      <p:pic>
        <p:nvPicPr>
          <p:cNvPr id="61445" name="Picture 7">
            <a:extLst>
              <a:ext uri="{FF2B5EF4-FFF2-40B4-BE49-F238E27FC236}">
                <a16:creationId xmlns:a16="http://schemas.microsoft.com/office/drawing/2014/main" id="{1BD357BB-6D14-A7AA-A5E7-34D05D78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1644650"/>
            <a:ext cx="49847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10">
            <a:extLst>
              <a:ext uri="{FF2B5EF4-FFF2-40B4-BE49-F238E27FC236}">
                <a16:creationId xmlns:a16="http://schemas.microsoft.com/office/drawing/2014/main" id="{6CFE0209-2FF3-E2D7-D6CD-552AA37D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2620963"/>
            <a:ext cx="49847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EC58EE-F69F-EF4B-FEDC-F19E86095B4E}"/>
              </a:ext>
            </a:extLst>
          </p:cNvPr>
          <p:cNvSpPr txBox="1"/>
          <p:nvPr/>
        </p:nvSpPr>
        <p:spPr>
          <a:xfrm>
            <a:off x="1500188" y="3681413"/>
            <a:ext cx="5310187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endParaRPr lang="en-US" kern="0" dirty="0">
              <a:solidFill>
                <a:srgbClr val="D39347"/>
              </a:solidFill>
              <a:latin typeface="SF Pro Text"/>
              <a:ea typeface="Arial"/>
              <a:cs typeface="Arial"/>
              <a:sym typeface="Arial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rgbClr val="D39347"/>
                </a:solidFill>
                <a:latin typeface="SF Pro Text"/>
                <a:ea typeface="Arial"/>
                <a:cs typeface="Arial"/>
                <a:sym typeface="Arial"/>
              </a:rPr>
              <a:t>#</a:t>
            </a: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 is used to add comments to the code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/>
              <a:buNone/>
              <a:defRPr/>
            </a:pPr>
            <a:r>
              <a:rPr lang="en-US" kern="0" dirty="0">
                <a:solidFill>
                  <a:schemeClr val="tx1"/>
                </a:solidFill>
                <a:latin typeface="SF Pro Text"/>
                <a:ea typeface="Arial"/>
                <a:cs typeface="Arial"/>
                <a:sym typeface="Arial"/>
              </a:rPr>
              <a:t>Comments will help the readability and reproducibility of the code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Placeholder 1">
            <a:extLst>
              <a:ext uri="{FF2B5EF4-FFF2-40B4-BE49-F238E27FC236}">
                <a16:creationId xmlns:a16="http://schemas.microsoft.com/office/drawing/2014/main" id="{AD2A382C-0147-156B-CE11-401F9E47CB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2944813"/>
            <a:ext cx="8521700" cy="650875"/>
          </a:xfrm>
        </p:spPr>
        <p:txBody>
          <a:bodyPr/>
          <a:lstStyle/>
          <a:p>
            <a:pPr algn="l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Char char="●"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A handy-dandy function help with applying conditions on vectors, lists, data frames</a:t>
            </a:r>
          </a:p>
          <a:p>
            <a:pPr algn="l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Char char="●"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It prevents using excessive for loop and speeds up the code</a:t>
            </a: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CFA8E7C-BA02-8B50-47D1-0AB07811AC3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133475" y="1912938"/>
            <a:ext cx="3438525" cy="658812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sz="3500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ifelse()</a:t>
            </a:r>
          </a:p>
        </p:txBody>
      </p:sp>
      <p:grpSp>
        <p:nvGrpSpPr>
          <p:cNvPr id="63491" name="Group 8">
            <a:extLst>
              <a:ext uri="{FF2B5EF4-FFF2-40B4-BE49-F238E27FC236}">
                <a16:creationId xmlns:a16="http://schemas.microsoft.com/office/drawing/2014/main" id="{08BF3008-7A94-C160-E7E6-538539A4494E}"/>
              </a:ext>
            </a:extLst>
          </p:cNvPr>
          <p:cNvGrpSpPr>
            <a:grpSpLocks/>
          </p:cNvGrpSpPr>
          <p:nvPr/>
        </p:nvGrpSpPr>
        <p:grpSpPr bwMode="auto">
          <a:xfrm>
            <a:off x="814388" y="3595688"/>
            <a:ext cx="3551237" cy="869950"/>
            <a:chOff x="834500" y="3674998"/>
            <a:chExt cx="3551444" cy="870688"/>
          </a:xfrm>
        </p:grpSpPr>
        <p:pic>
          <p:nvPicPr>
            <p:cNvPr id="63492" name="Picture 5">
              <a:extLst>
                <a:ext uri="{FF2B5EF4-FFF2-40B4-BE49-F238E27FC236}">
                  <a16:creationId xmlns:a16="http://schemas.microsoft.com/office/drawing/2014/main" id="{0EA2B665-1092-6F09-178D-147F2D5AFF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308" b="-8604"/>
            <a:stretch>
              <a:fillRect/>
            </a:stretch>
          </p:blipFill>
          <p:spPr bwMode="auto">
            <a:xfrm>
              <a:off x="834500" y="3674998"/>
              <a:ext cx="3551444" cy="245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3" name="Picture 7">
              <a:extLst>
                <a:ext uri="{FF2B5EF4-FFF2-40B4-BE49-F238E27FC236}">
                  <a16:creationId xmlns:a16="http://schemas.microsoft.com/office/drawing/2014/main" id="{8BC6CE2C-2C80-5DA6-A8B8-8E3E064F2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500" y="3866570"/>
              <a:ext cx="3551443" cy="679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ubtitle 1">
            <a:extLst>
              <a:ext uri="{FF2B5EF4-FFF2-40B4-BE49-F238E27FC236}">
                <a16:creationId xmlns:a16="http://schemas.microsoft.com/office/drawing/2014/main" id="{272745AF-2D36-DADD-D9EB-6E5F25827509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436688" y="1290638"/>
            <a:ext cx="5475287" cy="228600"/>
          </a:xfrm>
        </p:spPr>
        <p:txBody>
          <a:bodyPr/>
          <a:lstStyle/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D39347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Functions</a:t>
            </a: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 hugely help to do a work repeatedly</a:t>
            </a:r>
          </a:p>
        </p:txBody>
      </p:sp>
      <p:sp>
        <p:nvSpPr>
          <p:cNvPr id="65538" name="Text Placeholder 2">
            <a:extLst>
              <a:ext uri="{FF2B5EF4-FFF2-40B4-BE49-F238E27FC236}">
                <a16:creationId xmlns:a16="http://schemas.microsoft.com/office/drawing/2014/main" id="{CEFDD1C5-A9FA-12F9-11EF-35C23615EA36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Functions</a:t>
            </a:r>
          </a:p>
        </p:txBody>
      </p:sp>
      <p:sp>
        <p:nvSpPr>
          <p:cNvPr id="65539" name="Subtitle 1">
            <a:extLst>
              <a:ext uri="{FF2B5EF4-FFF2-40B4-BE49-F238E27FC236}">
                <a16:creationId xmlns:a16="http://schemas.microsoft.com/office/drawing/2014/main" id="{DBDE19DD-C4AD-0850-2A01-7172A593D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3316288"/>
            <a:ext cx="5475287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0" rIns="91425" bIns="91425"/>
          <a:lstStyle>
            <a:lvl1pPr marL="4000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sym typeface="Anaheim" pitchFamily="2" charset="0"/>
              </a:rPr>
              <a:t>Calling Functions</a:t>
            </a:r>
          </a:p>
          <a:p>
            <a:pPr eaLnBrk="1" hangingPunct="1"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sym typeface="Anaheim" pitchFamily="2" charset="0"/>
              </a:rPr>
              <a:t>Default Arguments</a:t>
            </a:r>
          </a:p>
          <a:p>
            <a:pPr eaLnBrk="1" hangingPunct="1"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sym typeface="Anaheim" pitchFamily="2" charset="0"/>
              </a:rPr>
              <a:t>Global variables</a:t>
            </a:r>
          </a:p>
          <a:p>
            <a:pPr eaLnBrk="1" hangingPunct="1"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sym typeface="Anaheim" pitchFamily="2" charset="0"/>
              </a:rPr>
              <a:t>Nested Functions</a:t>
            </a:r>
          </a:p>
          <a:p>
            <a:pPr eaLnBrk="1" hangingPunct="1"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sym typeface="Anaheim" pitchFamily="2" charset="0"/>
              </a:rPr>
              <a:t>Recursive functions</a:t>
            </a:r>
          </a:p>
        </p:txBody>
      </p:sp>
      <p:grpSp>
        <p:nvGrpSpPr>
          <p:cNvPr id="65540" name="Group 19">
            <a:extLst>
              <a:ext uri="{FF2B5EF4-FFF2-40B4-BE49-F238E27FC236}">
                <a16:creationId xmlns:a16="http://schemas.microsoft.com/office/drawing/2014/main" id="{EF8FB5DD-0C22-3EA2-EACD-0414B78F5BBB}"/>
              </a:ext>
            </a:extLst>
          </p:cNvPr>
          <p:cNvGrpSpPr>
            <a:grpSpLocks/>
          </p:cNvGrpSpPr>
          <p:nvPr/>
        </p:nvGrpSpPr>
        <p:grpSpPr bwMode="auto">
          <a:xfrm>
            <a:off x="1436688" y="1517650"/>
            <a:ext cx="5194300" cy="1798638"/>
            <a:chOff x="1436554" y="1446123"/>
            <a:chExt cx="5194491" cy="1798636"/>
          </a:xfrm>
        </p:grpSpPr>
        <p:pic>
          <p:nvPicPr>
            <p:cNvPr id="65541" name="Picture 14">
              <a:extLst>
                <a:ext uri="{FF2B5EF4-FFF2-40B4-BE49-F238E27FC236}">
                  <a16:creationId xmlns:a16="http://schemas.microsoft.com/office/drawing/2014/main" id="{7970817E-087F-2385-C249-E0FE5F9BD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554" y="1898741"/>
              <a:ext cx="5194491" cy="1346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2" name="Picture 18">
              <a:extLst>
                <a:ext uri="{FF2B5EF4-FFF2-40B4-BE49-F238E27FC236}">
                  <a16:creationId xmlns:a16="http://schemas.microsoft.com/office/drawing/2014/main" id="{AAFD0035-6121-5A04-D86E-2A5F20FD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138"/>
            <a:stretch>
              <a:fillRect/>
            </a:stretch>
          </p:blipFill>
          <p:spPr bwMode="auto">
            <a:xfrm>
              <a:off x="1436554" y="1446123"/>
              <a:ext cx="5194491" cy="467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Box 1">
            <a:extLst>
              <a:ext uri="{FF2B5EF4-FFF2-40B4-BE49-F238E27FC236}">
                <a16:creationId xmlns:a16="http://schemas.microsoft.com/office/drawing/2014/main" id="{D49BF7F6-F9D6-7615-2488-9D4786DE0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614363"/>
            <a:ext cx="882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67586" name="Subtitle 1">
            <a:extLst>
              <a:ext uri="{FF2B5EF4-FFF2-40B4-BE49-F238E27FC236}">
                <a16:creationId xmlns:a16="http://schemas.microsoft.com/office/drawing/2014/main" id="{37D8F84C-BEEA-62A2-7801-188633F6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982663"/>
            <a:ext cx="54768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 Calling Functions and Default Arguments</a:t>
            </a:r>
          </a:p>
        </p:txBody>
      </p:sp>
      <p:pic>
        <p:nvPicPr>
          <p:cNvPr id="67587" name="Picture 5">
            <a:extLst>
              <a:ext uri="{FF2B5EF4-FFF2-40B4-BE49-F238E27FC236}">
                <a16:creationId xmlns:a16="http://schemas.microsoft.com/office/drawing/2014/main" id="{64C2C218-1E10-C0C8-C6A1-B6A909156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331913"/>
            <a:ext cx="6102350" cy="137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extBox 1">
            <a:extLst>
              <a:ext uri="{FF2B5EF4-FFF2-40B4-BE49-F238E27FC236}">
                <a16:creationId xmlns:a16="http://schemas.microsoft.com/office/drawing/2014/main" id="{B8C7ED43-3DAC-3AA5-069A-310E69889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614363"/>
            <a:ext cx="882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68610" name="Subtitle 1">
            <a:extLst>
              <a:ext uri="{FF2B5EF4-FFF2-40B4-BE49-F238E27FC236}">
                <a16:creationId xmlns:a16="http://schemas.microsoft.com/office/drawing/2014/main" id="{BA4AEF8C-D64A-C3C5-7EF9-ECD1568E2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982663"/>
            <a:ext cx="54768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 Global Variables</a:t>
            </a:r>
          </a:p>
        </p:txBody>
      </p:sp>
      <p:pic>
        <p:nvPicPr>
          <p:cNvPr id="68611" name="Picture 6">
            <a:extLst>
              <a:ext uri="{FF2B5EF4-FFF2-40B4-BE49-F238E27FC236}">
                <a16:creationId xmlns:a16="http://schemas.microsoft.com/office/drawing/2014/main" id="{8AC42D2C-AD15-4B84-9D08-B4464B46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247775"/>
            <a:ext cx="5056187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8">
            <a:extLst>
              <a:ext uri="{FF2B5EF4-FFF2-40B4-BE49-F238E27FC236}">
                <a16:creationId xmlns:a16="http://schemas.microsoft.com/office/drawing/2014/main" id="{94D8F431-B27D-5F41-9126-D545901E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3446463"/>
            <a:ext cx="5056187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Box 1">
            <a:extLst>
              <a:ext uri="{FF2B5EF4-FFF2-40B4-BE49-F238E27FC236}">
                <a16:creationId xmlns:a16="http://schemas.microsoft.com/office/drawing/2014/main" id="{F25291EB-D137-FB59-869D-4119A7E02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614363"/>
            <a:ext cx="882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70658" name="Subtitle 1">
            <a:extLst>
              <a:ext uri="{FF2B5EF4-FFF2-40B4-BE49-F238E27FC236}">
                <a16:creationId xmlns:a16="http://schemas.microsoft.com/office/drawing/2014/main" id="{8A02E5FA-0824-19AE-789E-0A48A4F17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885825"/>
            <a:ext cx="54768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 Nested Function</a:t>
            </a:r>
          </a:p>
        </p:txBody>
      </p:sp>
      <p:sp>
        <p:nvSpPr>
          <p:cNvPr id="70659" name="Subtitle 1">
            <a:extLst>
              <a:ext uri="{FF2B5EF4-FFF2-40B4-BE49-F238E27FC236}">
                <a16:creationId xmlns:a16="http://schemas.microsoft.com/office/drawing/2014/main" id="{B0F3F135-4CFE-A2C8-4A03-74832E55C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2746375"/>
            <a:ext cx="54768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 Recursive Function</a:t>
            </a:r>
          </a:p>
        </p:txBody>
      </p:sp>
      <p:pic>
        <p:nvPicPr>
          <p:cNvPr id="70660" name="Picture 6">
            <a:extLst>
              <a:ext uri="{FF2B5EF4-FFF2-40B4-BE49-F238E27FC236}">
                <a16:creationId xmlns:a16="http://schemas.microsoft.com/office/drawing/2014/main" id="{13BE939F-8410-AE64-EF12-91A77773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138238"/>
            <a:ext cx="5056187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8">
            <a:extLst>
              <a:ext uri="{FF2B5EF4-FFF2-40B4-BE49-F238E27FC236}">
                <a16:creationId xmlns:a16="http://schemas.microsoft.com/office/drawing/2014/main" id="{AA2CBBDA-C295-58A3-244F-EBF7DC75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2398713"/>
            <a:ext cx="5056187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10">
            <a:extLst>
              <a:ext uri="{FF2B5EF4-FFF2-40B4-BE49-F238E27FC236}">
                <a16:creationId xmlns:a16="http://schemas.microsoft.com/office/drawing/2014/main" id="{FA714212-0729-223C-3F86-48BB41A1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3043238"/>
            <a:ext cx="5056187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12">
            <a:extLst>
              <a:ext uri="{FF2B5EF4-FFF2-40B4-BE49-F238E27FC236}">
                <a16:creationId xmlns:a16="http://schemas.microsoft.com/office/drawing/2014/main" id="{EDC89D58-E7E8-6ABF-18EF-45178DB37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4440238"/>
            <a:ext cx="505618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6FDEFE-351E-D800-782E-BB120A740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319213" y="638175"/>
            <a:ext cx="6284912" cy="3421063"/>
          </a:xfrm>
        </p:spPr>
        <p:txBody>
          <a:bodyPr/>
          <a:lstStyle/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help(“package”)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To have a description about the package and its application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00050" indent="-28575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example(“hist”)</a:t>
            </a:r>
          </a:p>
          <a:p>
            <a:pPr marL="400050" indent="-28575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71682" name="Picture 4">
            <a:extLst>
              <a:ext uri="{FF2B5EF4-FFF2-40B4-BE49-F238E27FC236}">
                <a16:creationId xmlns:a16="http://schemas.microsoft.com/office/drawing/2014/main" id="{882F5AC3-1E72-9060-98E1-042515883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050" y="2828925"/>
            <a:ext cx="2265363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Google Shape;347;p29">
            <a:extLst>
              <a:ext uri="{FF2B5EF4-FFF2-40B4-BE49-F238E27FC236}">
                <a16:creationId xmlns:a16="http://schemas.microsoft.com/office/drawing/2014/main" id="{A36D3D27-1127-7CC4-A71E-336E7B0AF6C4}"/>
              </a:ext>
            </a:extLst>
          </p:cNvPr>
          <p:cNvSpPr txBox="1">
            <a:spLocks noGrp="1" noChangeArrowheads="1"/>
          </p:cNvSpPr>
          <p:nvPr>
            <p:ph type="title" idx="5"/>
          </p:nvPr>
        </p:nvSpPr>
        <p:spPr>
          <a:xfrm>
            <a:off x="1277938" y="341313"/>
            <a:ext cx="6588125" cy="6699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TABLE OF CONTENTS</a:t>
            </a:r>
          </a:p>
        </p:txBody>
      </p:sp>
      <p:sp>
        <p:nvSpPr>
          <p:cNvPr id="28674" name="Google Shape;348;p29">
            <a:extLst>
              <a:ext uri="{FF2B5EF4-FFF2-40B4-BE49-F238E27FC236}">
                <a16:creationId xmlns:a16="http://schemas.microsoft.com/office/drawing/2014/main" id="{90A7B2C0-60C1-3BE3-AAC3-012512A80BBB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 flipH="1">
            <a:off x="2189163" y="1847850"/>
            <a:ext cx="2163762" cy="2413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01</a:t>
            </a:r>
          </a:p>
        </p:txBody>
      </p:sp>
      <p:sp>
        <p:nvSpPr>
          <p:cNvPr id="28675" name="Google Shape;349;p29">
            <a:extLst>
              <a:ext uri="{FF2B5EF4-FFF2-40B4-BE49-F238E27FC236}">
                <a16:creationId xmlns:a16="http://schemas.microsoft.com/office/drawing/2014/main" id="{55BF520B-2F66-8C56-1167-27CBB175F382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 flipH="1">
            <a:off x="2189163" y="2162175"/>
            <a:ext cx="2163762" cy="4270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Why </a:t>
            </a:r>
            <a:r>
              <a:rPr lang="en-US" altLang="en-US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  <a:r>
              <a:rPr lang="en-US" altLang="en-US">
                <a:solidFill>
                  <a:schemeClr val="tx1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?</a:t>
            </a:r>
            <a:r>
              <a:rPr lang="en-US" altLang="en-US">
                <a:solidFill>
                  <a:schemeClr val="bg1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?</a:t>
            </a:r>
          </a:p>
        </p:txBody>
      </p:sp>
      <p:sp>
        <p:nvSpPr>
          <p:cNvPr id="28676" name="Google Shape;350;p29">
            <a:extLst>
              <a:ext uri="{FF2B5EF4-FFF2-40B4-BE49-F238E27FC236}">
                <a16:creationId xmlns:a16="http://schemas.microsoft.com/office/drawing/2014/main" id="{9CE23DAD-EC9E-8CBB-0032-78A07F263B69}"/>
              </a:ext>
            </a:extLst>
          </p:cNvPr>
          <p:cNvSpPr txBox="1">
            <a:spLocks noGrp="1" noChangeArrowheads="1"/>
          </p:cNvSpPr>
          <p:nvPr>
            <p:ph type="ctrTitle" idx="2"/>
          </p:nvPr>
        </p:nvSpPr>
        <p:spPr>
          <a:xfrm flipH="1">
            <a:off x="4811713" y="1847850"/>
            <a:ext cx="2163762" cy="2413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03</a:t>
            </a:r>
          </a:p>
        </p:txBody>
      </p:sp>
      <p:sp>
        <p:nvSpPr>
          <p:cNvPr id="28677" name="Google Shape;351;p29">
            <a:extLst>
              <a:ext uri="{FF2B5EF4-FFF2-40B4-BE49-F238E27FC236}">
                <a16:creationId xmlns:a16="http://schemas.microsoft.com/office/drawing/2014/main" id="{42F951C1-8877-E62A-824B-E34BF3E35455}"/>
              </a:ext>
            </a:extLst>
          </p:cNvPr>
          <p:cNvSpPr txBox="1">
            <a:spLocks noGrp="1" noChangeArrowheads="1"/>
          </p:cNvSpPr>
          <p:nvPr>
            <p:ph type="subTitle" idx="3"/>
          </p:nvPr>
        </p:nvSpPr>
        <p:spPr>
          <a:xfrm flipH="1">
            <a:off x="4457700" y="2001838"/>
            <a:ext cx="2713038" cy="427037"/>
          </a:xfrm>
        </p:spPr>
        <p:txBody>
          <a:bodyPr/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Descriptive Statistics and Visualization</a:t>
            </a:r>
          </a:p>
        </p:txBody>
      </p:sp>
      <p:sp>
        <p:nvSpPr>
          <p:cNvPr id="28678" name="Google Shape;352;p29">
            <a:extLst>
              <a:ext uri="{FF2B5EF4-FFF2-40B4-BE49-F238E27FC236}">
                <a16:creationId xmlns:a16="http://schemas.microsoft.com/office/drawing/2014/main" id="{168FBD28-4FD3-F0C1-2A67-70CE0269378C}"/>
              </a:ext>
            </a:extLst>
          </p:cNvPr>
          <p:cNvSpPr txBox="1">
            <a:spLocks noGrp="1" noChangeArrowheads="1"/>
          </p:cNvSpPr>
          <p:nvPr>
            <p:ph type="ctrTitle" idx="6"/>
          </p:nvPr>
        </p:nvSpPr>
        <p:spPr>
          <a:xfrm flipH="1">
            <a:off x="2189163" y="3257550"/>
            <a:ext cx="2163762" cy="2413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02</a:t>
            </a:r>
          </a:p>
        </p:txBody>
      </p:sp>
      <p:sp>
        <p:nvSpPr>
          <p:cNvPr id="28679" name="Google Shape;353;p29">
            <a:extLst>
              <a:ext uri="{FF2B5EF4-FFF2-40B4-BE49-F238E27FC236}">
                <a16:creationId xmlns:a16="http://schemas.microsoft.com/office/drawing/2014/main" id="{F5BC5D3C-7D4E-CC37-E445-13A2004E3EC3}"/>
              </a:ext>
            </a:extLst>
          </p:cNvPr>
          <p:cNvSpPr txBox="1">
            <a:spLocks noGrp="1" noChangeArrowheads="1"/>
          </p:cNvSpPr>
          <p:nvPr>
            <p:ph type="subTitle" idx="7"/>
          </p:nvPr>
        </p:nvSpPr>
        <p:spPr>
          <a:xfrm flipH="1">
            <a:off x="2189163" y="3571875"/>
            <a:ext cx="2622550" cy="4270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Basics of Coding with </a:t>
            </a:r>
            <a:r>
              <a:rPr lang="en-US" altLang="en-US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</a:p>
        </p:txBody>
      </p:sp>
      <p:sp>
        <p:nvSpPr>
          <p:cNvPr id="28680" name="Google Shape;354;p29">
            <a:extLst>
              <a:ext uri="{FF2B5EF4-FFF2-40B4-BE49-F238E27FC236}">
                <a16:creationId xmlns:a16="http://schemas.microsoft.com/office/drawing/2014/main" id="{B88F9833-14F9-C25D-1410-06039813DDC3}"/>
              </a:ext>
            </a:extLst>
          </p:cNvPr>
          <p:cNvSpPr txBox="1">
            <a:spLocks noGrp="1" noChangeArrowheads="1"/>
          </p:cNvSpPr>
          <p:nvPr>
            <p:ph type="ctrTitle" idx="8"/>
          </p:nvPr>
        </p:nvSpPr>
        <p:spPr>
          <a:xfrm flipH="1">
            <a:off x="4811713" y="3257550"/>
            <a:ext cx="2163762" cy="2413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04</a:t>
            </a:r>
          </a:p>
        </p:txBody>
      </p:sp>
      <p:sp>
        <p:nvSpPr>
          <p:cNvPr id="28681" name="Google Shape;355;p29">
            <a:extLst>
              <a:ext uri="{FF2B5EF4-FFF2-40B4-BE49-F238E27FC236}">
                <a16:creationId xmlns:a16="http://schemas.microsoft.com/office/drawing/2014/main" id="{B74B2618-97F0-FC1C-9252-109635ABC018}"/>
              </a:ext>
            </a:extLst>
          </p:cNvPr>
          <p:cNvSpPr txBox="1">
            <a:spLocks noGrp="1" noChangeArrowheads="1"/>
          </p:cNvSpPr>
          <p:nvPr>
            <p:ph type="subTitle" idx="9"/>
          </p:nvPr>
        </p:nvSpPr>
        <p:spPr>
          <a:xfrm flipH="1">
            <a:off x="4811713" y="3573463"/>
            <a:ext cx="2163762" cy="42703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Inferential Statistics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93D8A8-78D4-D397-8210-3D5DB7431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688" y="1204913"/>
            <a:ext cx="5475287" cy="3590925"/>
          </a:xfrm>
        </p:spPr>
        <p:txBody>
          <a:bodyPr/>
          <a:lstStyle/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“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For Loops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” are used for repetitious doing of a task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For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(iterator in list or vector) {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	statement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}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For loop 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could be combined with 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conditionals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With the 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next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statement, we can skip an iteration without terminating the loop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With the 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break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statement, we can stop the loop before it has looped through all the items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 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for loop 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could be inside another for loop as 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nested for loop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2706" name="Text Placeholder 2">
            <a:extLst>
              <a:ext uri="{FF2B5EF4-FFF2-40B4-BE49-F238E27FC236}">
                <a16:creationId xmlns:a16="http://schemas.microsoft.com/office/drawing/2014/main" id="{FEFE9533-CD6B-127E-DBFF-C19828445D38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Loops (For Loops)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extBox 2">
            <a:extLst>
              <a:ext uri="{FF2B5EF4-FFF2-40B4-BE49-F238E27FC236}">
                <a16:creationId xmlns:a16="http://schemas.microsoft.com/office/drawing/2014/main" id="{F12B3338-8635-CB9C-9E49-E8E34253D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614363"/>
            <a:ext cx="882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73730" name="Subtitle 1">
            <a:extLst>
              <a:ext uri="{FF2B5EF4-FFF2-40B4-BE49-F238E27FC236}">
                <a16:creationId xmlns:a16="http://schemas.microsoft.com/office/drawing/2014/main" id="{3A751019-5402-8063-B577-8D803FEDA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982663"/>
            <a:ext cx="54768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 For loop</a:t>
            </a:r>
          </a:p>
        </p:txBody>
      </p:sp>
      <p:grpSp>
        <p:nvGrpSpPr>
          <p:cNvPr id="73731" name="Group 7">
            <a:extLst>
              <a:ext uri="{FF2B5EF4-FFF2-40B4-BE49-F238E27FC236}">
                <a16:creationId xmlns:a16="http://schemas.microsoft.com/office/drawing/2014/main" id="{3562BFBF-1EC7-00CB-17E8-CE2DA882ED58}"/>
              </a:ext>
            </a:extLst>
          </p:cNvPr>
          <p:cNvGrpSpPr>
            <a:grpSpLocks/>
          </p:cNvGrpSpPr>
          <p:nvPr/>
        </p:nvGrpSpPr>
        <p:grpSpPr bwMode="auto">
          <a:xfrm>
            <a:off x="1487488" y="1250950"/>
            <a:ext cx="4170362" cy="1535113"/>
            <a:chOff x="1488007" y="1326418"/>
            <a:chExt cx="5202523" cy="2061269"/>
          </a:xfrm>
        </p:grpSpPr>
        <p:pic>
          <p:nvPicPr>
            <p:cNvPr id="73735" name="Picture 1">
              <a:extLst>
                <a:ext uri="{FF2B5EF4-FFF2-40B4-BE49-F238E27FC236}">
                  <a16:creationId xmlns:a16="http://schemas.microsoft.com/office/drawing/2014/main" id="{AC0BE89F-2977-DABA-4960-BAC24F5BD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007" y="1326418"/>
              <a:ext cx="5202523" cy="747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736" name="Picture 5">
              <a:extLst>
                <a:ext uri="{FF2B5EF4-FFF2-40B4-BE49-F238E27FC236}">
                  <a16:creationId xmlns:a16="http://schemas.microsoft.com/office/drawing/2014/main" id="{A2B14EE8-FFC8-EBA1-DA2A-BD92876CB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007" y="2067571"/>
              <a:ext cx="2478779" cy="1320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3BE7A4-82C3-C827-E14C-FDE5B20F962F}"/>
                </a:ext>
              </a:extLst>
            </p:cNvPr>
            <p:cNvSpPr/>
            <p:nvPr/>
          </p:nvSpPr>
          <p:spPr>
            <a:xfrm>
              <a:off x="3914002" y="2068219"/>
              <a:ext cx="2776528" cy="1319468"/>
            </a:xfrm>
            <a:prstGeom prst="rect">
              <a:avLst/>
            </a:prstGeom>
            <a:solidFill>
              <a:srgbClr val="151515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US" kern="0">
                <a:sym typeface="Arial"/>
              </a:endParaRPr>
            </a:p>
          </p:txBody>
        </p:sp>
      </p:grpSp>
      <p:sp>
        <p:nvSpPr>
          <p:cNvPr id="73732" name="Subtitle 1">
            <a:extLst>
              <a:ext uri="{FF2B5EF4-FFF2-40B4-BE49-F238E27FC236}">
                <a16:creationId xmlns:a16="http://schemas.microsoft.com/office/drawing/2014/main" id="{E5075C62-E85B-F53E-A629-B23E6D674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2822575"/>
            <a:ext cx="5476875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bg1"/>
                </a:solidFill>
              </a:rPr>
              <a:t> For loop and conditionals</a:t>
            </a:r>
          </a:p>
        </p:txBody>
      </p:sp>
      <p:pic>
        <p:nvPicPr>
          <p:cNvPr id="73733" name="Picture 10">
            <a:extLst>
              <a:ext uri="{FF2B5EF4-FFF2-40B4-BE49-F238E27FC236}">
                <a16:creationId xmlns:a16="http://schemas.microsoft.com/office/drawing/2014/main" id="{B955A856-CC71-6E2B-8840-E86A5D1CA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3133725"/>
            <a:ext cx="4170362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12">
            <a:extLst>
              <a:ext uri="{FF2B5EF4-FFF2-40B4-BE49-F238E27FC236}">
                <a16:creationId xmlns:a16="http://schemas.microsoft.com/office/drawing/2014/main" id="{2B229450-1FCB-3C00-3DC2-40B740BDD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4275138"/>
            <a:ext cx="4170362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029C93-57A6-C6C4-187A-CFAD3342E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282700" y="1111250"/>
            <a:ext cx="6651625" cy="1036638"/>
          </a:xfrm>
        </p:spPr>
        <p:txBody>
          <a:bodyPr/>
          <a:lstStyle/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With the 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while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loop we can execute a set of statements as long as a condition is 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TRUE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4754" name="Title 2">
            <a:extLst>
              <a:ext uri="{FF2B5EF4-FFF2-40B4-BE49-F238E27FC236}">
                <a16:creationId xmlns:a16="http://schemas.microsoft.com/office/drawing/2014/main" id="{2E043494-C9B1-43C3-B016-B52B89369BF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77838" y="442913"/>
            <a:ext cx="2527300" cy="442912"/>
          </a:xfrm>
        </p:spPr>
        <p:txBody>
          <a:bodyPr/>
          <a:lstStyle/>
          <a:p>
            <a:pPr algn="ctr" eaLnBrk="1" hangingPunct="1"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chemeClr val="bg2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While</a:t>
            </a:r>
          </a:p>
        </p:txBody>
      </p:sp>
      <p:grpSp>
        <p:nvGrpSpPr>
          <p:cNvPr id="74755" name="Group 7">
            <a:extLst>
              <a:ext uri="{FF2B5EF4-FFF2-40B4-BE49-F238E27FC236}">
                <a16:creationId xmlns:a16="http://schemas.microsoft.com/office/drawing/2014/main" id="{B10D1C8A-CAF2-EC0B-C4C5-366EA21E6892}"/>
              </a:ext>
            </a:extLst>
          </p:cNvPr>
          <p:cNvGrpSpPr>
            <a:grpSpLocks/>
          </p:cNvGrpSpPr>
          <p:nvPr/>
        </p:nvGrpSpPr>
        <p:grpSpPr bwMode="auto">
          <a:xfrm>
            <a:off x="1435100" y="1751013"/>
            <a:ext cx="4446588" cy="1125537"/>
            <a:chOff x="1435100" y="2044700"/>
            <a:chExt cx="4511789" cy="1413140"/>
          </a:xfrm>
        </p:grpSpPr>
        <p:pic>
          <p:nvPicPr>
            <p:cNvPr id="74760" name="Picture 4">
              <a:extLst>
                <a:ext uri="{FF2B5EF4-FFF2-40B4-BE49-F238E27FC236}">
                  <a16:creationId xmlns:a16="http://schemas.microsoft.com/office/drawing/2014/main" id="{7B6E087B-8276-9BB7-26A9-94A50E63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100" y="2044700"/>
              <a:ext cx="4511789" cy="758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61" name="Picture 6">
              <a:extLst>
                <a:ext uri="{FF2B5EF4-FFF2-40B4-BE49-F238E27FC236}">
                  <a16:creationId xmlns:a16="http://schemas.microsoft.com/office/drawing/2014/main" id="{6CFEB638-4F2F-85D8-FBF8-A21CB3FDE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100" y="2802754"/>
              <a:ext cx="4511789" cy="655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56" name="Subtitle 1">
            <a:extLst>
              <a:ext uri="{FF2B5EF4-FFF2-40B4-BE49-F238E27FC236}">
                <a16:creationId xmlns:a16="http://schemas.microsoft.com/office/drawing/2014/main" id="{47867294-7878-954A-3918-9BF70B7142E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2700" y="2876550"/>
            <a:ext cx="66516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marL="4572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175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175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en-US" sz="1600" b="1">
                <a:solidFill>
                  <a:srgbClr val="D39347"/>
                </a:solidFill>
                <a:latin typeface="Anaheim" pitchFamily="2" charset="0"/>
                <a:sym typeface="Anaheim" pitchFamily="2" charset="0"/>
              </a:rPr>
              <a:t>Repeat</a:t>
            </a:r>
            <a:r>
              <a:rPr lang="en-US" altLang="en-US" sz="1600" b="1">
                <a:solidFill>
                  <a:srgbClr val="FFFFFF"/>
                </a:solidFill>
                <a:latin typeface="Anaheim" pitchFamily="2" charset="0"/>
                <a:sym typeface="Anaheim" pitchFamily="2" charset="0"/>
              </a:rPr>
              <a:t> </a:t>
            </a:r>
            <a:r>
              <a:rPr lang="en-US" altLang="en-US" sz="1600" b="1">
                <a:solidFill>
                  <a:srgbClr val="D39347"/>
                </a:solidFill>
                <a:latin typeface="Anaheim" pitchFamily="2" charset="0"/>
                <a:sym typeface="Anaheim" pitchFamily="2" charset="0"/>
              </a:rPr>
              <a:t>loop</a:t>
            </a:r>
            <a:r>
              <a:rPr lang="en-US" altLang="en-US" sz="1600">
                <a:solidFill>
                  <a:srgbClr val="FFFFFF"/>
                </a:solidFill>
                <a:latin typeface="Anaheim" pitchFamily="2" charset="0"/>
                <a:sym typeface="Anaheim" pitchFamily="2" charset="0"/>
              </a:rPr>
              <a:t> in R is used to iterate over a block of code multiple number of times. And also it executes the same code again and again until a break statement is found.</a:t>
            </a:r>
          </a:p>
        </p:txBody>
      </p:sp>
      <p:grpSp>
        <p:nvGrpSpPr>
          <p:cNvPr id="74757" name="Group 13">
            <a:extLst>
              <a:ext uri="{FF2B5EF4-FFF2-40B4-BE49-F238E27FC236}">
                <a16:creationId xmlns:a16="http://schemas.microsoft.com/office/drawing/2014/main" id="{5B524AED-1D21-A243-34DC-C001FC32321E}"/>
              </a:ext>
            </a:extLst>
          </p:cNvPr>
          <p:cNvGrpSpPr>
            <a:grpSpLocks/>
          </p:cNvGrpSpPr>
          <p:nvPr/>
        </p:nvGrpSpPr>
        <p:grpSpPr bwMode="auto">
          <a:xfrm>
            <a:off x="1435100" y="3660775"/>
            <a:ext cx="4446588" cy="1270000"/>
            <a:chOff x="1435191" y="3398139"/>
            <a:chExt cx="4445914" cy="1270248"/>
          </a:xfrm>
        </p:grpSpPr>
        <p:pic>
          <p:nvPicPr>
            <p:cNvPr id="74758" name="Picture 10">
              <a:extLst>
                <a:ext uri="{FF2B5EF4-FFF2-40B4-BE49-F238E27FC236}">
                  <a16:creationId xmlns:a16="http://schemas.microsoft.com/office/drawing/2014/main" id="{2D24C8E8-FEB3-7201-1FA8-0A958CFD1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191" y="3398139"/>
              <a:ext cx="4445914" cy="1005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59" name="Picture 12">
              <a:extLst>
                <a:ext uri="{FF2B5EF4-FFF2-40B4-BE49-F238E27FC236}">
                  <a16:creationId xmlns:a16="http://schemas.microsoft.com/office/drawing/2014/main" id="{82F57A60-C9D8-165E-9F17-0D7523B05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191" y="4403223"/>
              <a:ext cx="4445914" cy="265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ext Placeholder 2">
            <a:extLst>
              <a:ext uri="{FF2B5EF4-FFF2-40B4-BE49-F238E27FC236}">
                <a16:creationId xmlns:a16="http://schemas.microsoft.com/office/drawing/2014/main" id="{8C406A4C-AD69-B88C-D2A1-C6B807C0E2AA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Data Structures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4767AF-DA83-03DC-7731-E0E554C28136}"/>
              </a:ext>
            </a:extLst>
          </p:cNvPr>
          <p:cNvGraphicFramePr>
            <a:graphicFrameLocks noGrp="1"/>
          </p:cNvGraphicFramePr>
          <p:nvPr/>
        </p:nvGraphicFramePr>
        <p:xfrm>
          <a:off x="1436688" y="1830388"/>
          <a:ext cx="6096000" cy="148272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Homogenous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Heterogenous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1-Dimensional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Vector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List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2-Dimensional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Matrix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Frame</a:t>
                      </a: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n-Dimensional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Array</a:t>
                      </a:r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Workshop 1: Introduction to R">
            <a:extLst>
              <a:ext uri="{FF2B5EF4-FFF2-40B4-BE49-F238E27FC236}">
                <a16:creationId xmlns:a16="http://schemas.microsoft.com/office/drawing/2014/main" id="{445EFEB6-6F39-F11F-B4BF-12B1E39B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3"/>
          <a:stretch>
            <a:fillRect/>
          </a:stretch>
        </p:blipFill>
        <p:spPr bwMode="auto">
          <a:xfrm>
            <a:off x="1549400" y="0"/>
            <a:ext cx="60452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84E8B79F-0611-C378-5381-190BB99679E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277938" y="342900"/>
            <a:ext cx="6588125" cy="669925"/>
          </a:xfrm>
        </p:spPr>
        <p:txBody>
          <a:bodyPr/>
          <a:lstStyle/>
          <a:p>
            <a:pPr eaLnBrk="1" hangingPunct="1"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sz="2000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Some practical functions for interrogating data  structure in </a:t>
            </a:r>
            <a:r>
              <a:rPr lang="en-US" altLang="en-US" sz="2000" b="1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</a:p>
        </p:txBody>
      </p:sp>
      <p:sp>
        <p:nvSpPr>
          <p:cNvPr id="77826" name="TextBox 3">
            <a:extLst>
              <a:ext uri="{FF2B5EF4-FFF2-40B4-BE49-F238E27FC236}">
                <a16:creationId xmlns:a16="http://schemas.microsoft.com/office/drawing/2014/main" id="{71325560-46B4-FB79-BF0C-BBECE353C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1801813"/>
            <a:ext cx="106997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str()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class()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typeof()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summary()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attributes()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names()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dim()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length()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nrow()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ncol()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colnames()</a:t>
            </a:r>
          </a:p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…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>
            <a:extLst>
              <a:ext uri="{FF2B5EF4-FFF2-40B4-BE49-F238E27FC236}">
                <a16:creationId xmlns:a16="http://schemas.microsoft.com/office/drawing/2014/main" id="{7B52FC90-715C-E1F1-F47A-A0622BB23AB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277938" y="342900"/>
            <a:ext cx="6878637" cy="669925"/>
          </a:xfrm>
        </p:spPr>
        <p:txBody>
          <a:bodyPr/>
          <a:lstStyle/>
          <a:p>
            <a:pPr eaLnBrk="1" hangingPunct="1"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sz="2000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Str() vs class() vs typeof()</a:t>
            </a:r>
          </a:p>
        </p:txBody>
      </p:sp>
      <p:sp>
        <p:nvSpPr>
          <p:cNvPr id="78850" name="Subtitle 2">
            <a:extLst>
              <a:ext uri="{FF2B5EF4-FFF2-40B4-BE49-F238E27FC236}">
                <a16:creationId xmlns:a16="http://schemas.microsoft.com/office/drawing/2014/main" id="{4AEC9D85-D7C2-5F0F-87D3-DE85D1185E9B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 flipH="1">
            <a:off x="2601913" y="2624138"/>
            <a:ext cx="6226175" cy="1098550"/>
          </a:xfrm>
        </p:spPr>
        <p:txBody>
          <a:bodyPr/>
          <a:lstStyle/>
          <a:p>
            <a:pPr marL="457200" indent="-342900" algn="just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In summary, </a:t>
            </a:r>
            <a:r>
              <a:rPr lang="en-US" altLang="en-US" b="1">
                <a:solidFill>
                  <a:srgbClr val="D39347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str</a:t>
            </a: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 provides a detailed summary of an object's structure, </a:t>
            </a:r>
            <a:r>
              <a:rPr lang="en-US" altLang="en-US" b="1">
                <a:solidFill>
                  <a:srgbClr val="D39347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class</a:t>
            </a: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 returns the class of an object which defines its type, and </a:t>
            </a:r>
            <a:r>
              <a:rPr lang="en-US" altLang="en-US" b="1">
                <a:solidFill>
                  <a:srgbClr val="D39347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typeof</a:t>
            </a: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 returns the basic data type of an object.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ext Placeholder 2">
            <a:extLst>
              <a:ext uri="{FF2B5EF4-FFF2-40B4-BE49-F238E27FC236}">
                <a16:creationId xmlns:a16="http://schemas.microsoft.com/office/drawing/2014/main" id="{6E61D230-38E8-1926-2CFE-4DD2E091FAEE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Vector</a:t>
            </a:r>
          </a:p>
        </p:txBody>
      </p:sp>
      <p:grpSp>
        <p:nvGrpSpPr>
          <p:cNvPr id="79874" name="Group 11">
            <a:extLst>
              <a:ext uri="{FF2B5EF4-FFF2-40B4-BE49-F238E27FC236}">
                <a16:creationId xmlns:a16="http://schemas.microsoft.com/office/drawing/2014/main" id="{A7692C75-3CAC-3834-879D-7A996394D0BA}"/>
              </a:ext>
            </a:extLst>
          </p:cNvPr>
          <p:cNvGrpSpPr>
            <a:grpSpLocks/>
          </p:cNvGrpSpPr>
          <p:nvPr/>
        </p:nvGrpSpPr>
        <p:grpSpPr bwMode="auto">
          <a:xfrm>
            <a:off x="1436688" y="1271588"/>
            <a:ext cx="5089525" cy="3084512"/>
            <a:chOff x="1436554" y="1534796"/>
            <a:chExt cx="5089236" cy="3084083"/>
          </a:xfrm>
        </p:grpSpPr>
        <p:grpSp>
          <p:nvGrpSpPr>
            <p:cNvPr id="79875" name="Group 8">
              <a:extLst>
                <a:ext uri="{FF2B5EF4-FFF2-40B4-BE49-F238E27FC236}">
                  <a16:creationId xmlns:a16="http://schemas.microsoft.com/office/drawing/2014/main" id="{E401FE55-FA0A-F10A-D20A-4390247DBE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6554" y="1534796"/>
              <a:ext cx="5089236" cy="1976555"/>
              <a:chOff x="1436554" y="2324206"/>
              <a:chExt cx="5089236" cy="1976555"/>
            </a:xfrm>
          </p:grpSpPr>
          <p:pic>
            <p:nvPicPr>
              <p:cNvPr id="79877" name="Picture 4">
                <a:extLst>
                  <a:ext uri="{FF2B5EF4-FFF2-40B4-BE49-F238E27FC236}">
                    <a16:creationId xmlns:a16="http://schemas.microsoft.com/office/drawing/2014/main" id="{5B0538DB-9267-7ADA-B9C4-EF2936261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6554" y="2324206"/>
                <a:ext cx="5089236" cy="274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878" name="Picture 6">
                <a:extLst>
                  <a:ext uri="{FF2B5EF4-FFF2-40B4-BE49-F238E27FC236}">
                    <a16:creationId xmlns:a16="http://schemas.microsoft.com/office/drawing/2014/main" id="{6557FD75-0B2D-BB0D-BB9F-08B1587C10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6554" y="2598312"/>
                <a:ext cx="5089236" cy="1702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9876" name="Picture 10">
              <a:extLst>
                <a:ext uri="{FF2B5EF4-FFF2-40B4-BE49-F238E27FC236}">
                  <a16:creationId xmlns:a16="http://schemas.microsoft.com/office/drawing/2014/main" id="{3F42B758-A538-7B80-CBCC-606319E7A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554" y="3504773"/>
              <a:ext cx="5089236" cy="1114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ubtitle 2">
            <a:extLst>
              <a:ext uri="{FF2B5EF4-FFF2-40B4-BE49-F238E27FC236}">
                <a16:creationId xmlns:a16="http://schemas.microsoft.com/office/drawing/2014/main" id="{973AE17E-44FC-7E72-90C2-CC14A8E74DCE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 flipH="1">
            <a:off x="1217613" y="906463"/>
            <a:ext cx="6324600" cy="1038225"/>
          </a:xfrm>
        </p:spPr>
        <p:txBody>
          <a:bodyPr/>
          <a:lstStyle/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Vectors (atomic vectors) are usually created with </a:t>
            </a:r>
            <a:r>
              <a:rPr lang="en-US" altLang="en-US">
                <a:solidFill>
                  <a:srgbClr val="D39347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C()</a:t>
            </a:r>
            <a:r>
              <a:rPr lang="en-US" altLang="en-US">
                <a:solidFill>
                  <a:schemeClr val="tx1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:</a:t>
            </a:r>
            <a:endParaRPr lang="en-US" altLang="en-US">
              <a:solidFill>
                <a:srgbClr val="FFFFFF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</p:txBody>
      </p:sp>
      <p:sp>
        <p:nvSpPr>
          <p:cNvPr id="80898" name="Text Placeholder 2">
            <a:extLst>
              <a:ext uri="{FF2B5EF4-FFF2-40B4-BE49-F238E27FC236}">
                <a16:creationId xmlns:a16="http://schemas.microsoft.com/office/drawing/2014/main" id="{F2534FF7-77B9-CBE5-0875-AF0BD1DED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519113"/>
            <a:ext cx="215106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 dirty="0">
                <a:solidFill>
                  <a:schemeClr val="bg2"/>
                </a:solidFill>
              </a:rPr>
              <a:t>Vector</a:t>
            </a:r>
          </a:p>
        </p:txBody>
      </p:sp>
      <p:pic>
        <p:nvPicPr>
          <p:cNvPr id="80899" name="Picture 6">
            <a:extLst>
              <a:ext uri="{FF2B5EF4-FFF2-40B4-BE49-F238E27FC236}">
                <a16:creationId xmlns:a16="http://schemas.microsoft.com/office/drawing/2014/main" id="{53D6D8B1-1C07-3C61-3376-E06DEE92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" b="2094"/>
          <a:stretch>
            <a:fillRect/>
          </a:stretch>
        </p:blipFill>
        <p:spPr bwMode="auto">
          <a:xfrm>
            <a:off x="1409700" y="1689100"/>
            <a:ext cx="599122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8">
            <a:extLst>
              <a:ext uri="{FF2B5EF4-FFF2-40B4-BE49-F238E27FC236}">
                <a16:creationId xmlns:a16="http://schemas.microsoft.com/office/drawing/2014/main" id="{86E088BB-F743-4C47-B45A-6D7844BA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513013"/>
            <a:ext cx="5991225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ubtitle 2">
            <a:extLst>
              <a:ext uri="{FF2B5EF4-FFF2-40B4-BE49-F238E27FC236}">
                <a16:creationId xmlns:a16="http://schemas.microsoft.com/office/drawing/2014/main" id="{E3F60CB0-5070-1EFC-8D3D-C10F29938F28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 flipH="1">
            <a:off x="1457325" y="1617663"/>
            <a:ext cx="1960563" cy="1036637"/>
          </a:xfrm>
        </p:spPr>
        <p:txBody>
          <a:bodyPr/>
          <a:lstStyle/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endParaRPr lang="en-US" altLang="en-US">
              <a:solidFill>
                <a:srgbClr val="FFFFFF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</p:txBody>
      </p:sp>
      <p:sp>
        <p:nvSpPr>
          <p:cNvPr id="81922" name="Text Placeholder 2">
            <a:extLst>
              <a:ext uri="{FF2B5EF4-FFF2-40B4-BE49-F238E27FC236}">
                <a16:creationId xmlns:a16="http://schemas.microsoft.com/office/drawing/2014/main" id="{B38FD6B5-BBEC-38AC-89F5-CFA51DFB0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3" y="519113"/>
            <a:ext cx="215106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chemeClr val="bg2"/>
                </a:solidFill>
              </a:rPr>
              <a:t>Vector</a:t>
            </a:r>
          </a:p>
        </p:txBody>
      </p:sp>
      <p:grpSp>
        <p:nvGrpSpPr>
          <p:cNvPr id="81923" name="Group 6">
            <a:extLst>
              <a:ext uri="{FF2B5EF4-FFF2-40B4-BE49-F238E27FC236}">
                <a16:creationId xmlns:a16="http://schemas.microsoft.com/office/drawing/2014/main" id="{CE941370-17E5-2D75-5BAB-EF5BA8C486BC}"/>
              </a:ext>
            </a:extLst>
          </p:cNvPr>
          <p:cNvGrpSpPr>
            <a:grpSpLocks/>
          </p:cNvGrpSpPr>
          <p:nvPr/>
        </p:nvGrpSpPr>
        <p:grpSpPr bwMode="auto">
          <a:xfrm>
            <a:off x="1357313" y="906463"/>
            <a:ext cx="5991225" cy="3460750"/>
            <a:chOff x="1358049" y="906498"/>
            <a:chExt cx="5990242" cy="3460498"/>
          </a:xfrm>
        </p:grpSpPr>
        <p:pic>
          <p:nvPicPr>
            <p:cNvPr id="81924" name="Picture 3">
              <a:extLst>
                <a:ext uri="{FF2B5EF4-FFF2-40B4-BE49-F238E27FC236}">
                  <a16:creationId xmlns:a16="http://schemas.microsoft.com/office/drawing/2014/main" id="{00B6D88C-DB62-3C15-C9F4-C0E72300A5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049" y="1724552"/>
              <a:ext cx="5990242" cy="2642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25" name="Picture 5">
              <a:extLst>
                <a:ext uri="{FF2B5EF4-FFF2-40B4-BE49-F238E27FC236}">
                  <a16:creationId xmlns:a16="http://schemas.microsoft.com/office/drawing/2014/main" id="{353CD0C4-E30F-2A5C-52A6-E7C326F07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63" b="2094"/>
            <a:stretch>
              <a:fillRect/>
            </a:stretch>
          </p:blipFill>
          <p:spPr bwMode="auto">
            <a:xfrm>
              <a:off x="1358049" y="906498"/>
              <a:ext cx="5990242" cy="824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374;p32">
            <a:extLst>
              <a:ext uri="{FF2B5EF4-FFF2-40B4-BE49-F238E27FC236}">
                <a16:creationId xmlns:a16="http://schemas.microsoft.com/office/drawing/2014/main" id="{44561A5B-C4CD-A011-3312-77EE1F51A0A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4025" y="2714625"/>
            <a:ext cx="8426450" cy="447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chemeClr val="tx1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Why</a:t>
            </a:r>
            <a:r>
              <a:rPr lang="en-US" altLang="en-US" b="1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 R</a:t>
            </a:r>
            <a:r>
              <a:rPr lang="en-US" altLang="en-US" b="1">
                <a:solidFill>
                  <a:schemeClr val="tx1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?</a:t>
            </a:r>
          </a:p>
        </p:txBody>
      </p:sp>
      <p:sp>
        <p:nvSpPr>
          <p:cNvPr id="30722" name="Google Shape;375;p32">
            <a:extLst>
              <a:ext uri="{FF2B5EF4-FFF2-40B4-BE49-F238E27FC236}">
                <a16:creationId xmlns:a16="http://schemas.microsoft.com/office/drawing/2014/main" id="{C6771C54-A094-81C1-05E9-C75E128C0E86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54025" y="2151063"/>
            <a:ext cx="8426450" cy="4889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FFC5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01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2">
            <a:extLst>
              <a:ext uri="{FF2B5EF4-FFF2-40B4-BE49-F238E27FC236}">
                <a16:creationId xmlns:a16="http://schemas.microsoft.com/office/drawing/2014/main" id="{203E93AC-FE67-50E8-74E8-4017C26C7D1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77838" y="442913"/>
            <a:ext cx="2527300" cy="442912"/>
          </a:xfrm>
        </p:spPr>
        <p:txBody>
          <a:bodyPr/>
          <a:lstStyle/>
          <a:p>
            <a:pPr algn="ctr" eaLnBrk="1" hangingPunct="1"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sz="16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Overpass Mono" pitchFamily="49" charset="0"/>
              </a:rPr>
              <a:t>Vector</a:t>
            </a:r>
            <a:endParaRPr lang="en-US" altLang="en-US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  <a:sym typeface="Overpass Mono" pitchFamily="49" charset="0"/>
            </a:endParaRPr>
          </a:p>
        </p:txBody>
      </p:sp>
      <p:sp>
        <p:nvSpPr>
          <p:cNvPr id="82946" name="Title 2">
            <a:extLst>
              <a:ext uri="{FF2B5EF4-FFF2-40B4-BE49-F238E27FC236}">
                <a16:creationId xmlns:a16="http://schemas.microsoft.com/office/drawing/2014/main" id="{BE25F781-B1B0-0FF5-D234-80A8B7AFE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885825"/>
            <a:ext cx="25273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chemeClr val="bg2"/>
                </a:solidFill>
                <a:latin typeface="Overpass Mono" pitchFamily="49" charset="0"/>
                <a:sym typeface="Overpass Mono" pitchFamily="49" charset="0"/>
              </a:rPr>
              <a:t>Coercion</a:t>
            </a:r>
          </a:p>
        </p:txBody>
      </p:sp>
      <p:grpSp>
        <p:nvGrpSpPr>
          <p:cNvPr id="82947" name="Group 11">
            <a:extLst>
              <a:ext uri="{FF2B5EF4-FFF2-40B4-BE49-F238E27FC236}">
                <a16:creationId xmlns:a16="http://schemas.microsoft.com/office/drawing/2014/main" id="{E105B427-B5A8-96D9-343F-79EB9FDC2E0F}"/>
              </a:ext>
            </a:extLst>
          </p:cNvPr>
          <p:cNvGrpSpPr>
            <a:grpSpLocks/>
          </p:cNvGrpSpPr>
          <p:nvPr/>
        </p:nvGrpSpPr>
        <p:grpSpPr bwMode="auto">
          <a:xfrm>
            <a:off x="1397000" y="2046288"/>
            <a:ext cx="6056313" cy="1631950"/>
            <a:chOff x="1390741" y="1328469"/>
            <a:chExt cx="5858675" cy="1632506"/>
          </a:xfrm>
        </p:grpSpPr>
        <p:pic>
          <p:nvPicPr>
            <p:cNvPr id="82949" name="Picture 6">
              <a:extLst>
                <a:ext uri="{FF2B5EF4-FFF2-40B4-BE49-F238E27FC236}">
                  <a16:creationId xmlns:a16="http://schemas.microsoft.com/office/drawing/2014/main" id="{85543CAE-0DD3-5E20-6597-6418D1FB6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1"/>
            <a:stretch>
              <a:fillRect/>
            </a:stretch>
          </p:blipFill>
          <p:spPr bwMode="auto">
            <a:xfrm>
              <a:off x="1390741" y="1328469"/>
              <a:ext cx="5858675" cy="65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950" name="Picture 10">
              <a:extLst>
                <a:ext uri="{FF2B5EF4-FFF2-40B4-BE49-F238E27FC236}">
                  <a16:creationId xmlns:a16="http://schemas.microsoft.com/office/drawing/2014/main" id="{0EAFD167-8A70-EA98-1DCE-B09475426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741" y="1986294"/>
              <a:ext cx="5858675" cy="974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2948" name="TextBox 13">
            <a:extLst>
              <a:ext uri="{FF2B5EF4-FFF2-40B4-BE49-F238E27FC236}">
                <a16:creationId xmlns:a16="http://schemas.microsoft.com/office/drawing/2014/main" id="{DE066934-E1E9-6416-28CE-AD6E005F3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388" y="1328738"/>
            <a:ext cx="605631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Atomic vector only can accept values of one type; thus, if there are various values it coerce them to become one type.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 Placeholder 2">
            <a:extLst>
              <a:ext uri="{FF2B5EF4-FFF2-40B4-BE49-F238E27FC236}">
                <a16:creationId xmlns:a16="http://schemas.microsoft.com/office/drawing/2014/main" id="{4BC3086F-0F32-D3E2-F286-809274BAE6E1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 dirty="0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List</a:t>
            </a:r>
          </a:p>
        </p:txBody>
      </p:sp>
      <p:sp>
        <p:nvSpPr>
          <p:cNvPr id="83970" name="TextBox 1">
            <a:extLst>
              <a:ext uri="{FF2B5EF4-FFF2-40B4-BE49-F238E27FC236}">
                <a16:creationId xmlns:a16="http://schemas.microsoft.com/office/drawing/2014/main" id="{E1A2A976-F3FC-AA03-A0FB-264790C58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1282700"/>
            <a:ext cx="3846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Lists could be constructed using </a:t>
            </a:r>
            <a:r>
              <a:rPr lang="en-US" altLang="en-US">
                <a:solidFill>
                  <a:srgbClr val="D39347"/>
                </a:solidFill>
              </a:rPr>
              <a:t>list() </a:t>
            </a:r>
            <a:r>
              <a:rPr lang="en-US" altLang="en-US">
                <a:solidFill>
                  <a:schemeClr val="tx1"/>
                </a:solidFill>
              </a:rPr>
              <a:t>function:</a:t>
            </a:r>
          </a:p>
          <a:p>
            <a:pPr eaLnBrk="1" hangingPunct="1"/>
            <a:endParaRPr lang="en-US" altLang="en-US">
              <a:solidFill>
                <a:schemeClr val="tx1"/>
              </a:solidFill>
            </a:endParaRPr>
          </a:p>
        </p:txBody>
      </p:sp>
      <p:grpSp>
        <p:nvGrpSpPr>
          <p:cNvPr id="83971" name="Group 12">
            <a:extLst>
              <a:ext uri="{FF2B5EF4-FFF2-40B4-BE49-F238E27FC236}">
                <a16:creationId xmlns:a16="http://schemas.microsoft.com/office/drawing/2014/main" id="{D7F2749F-668F-094D-65CC-C8B4BBD4754E}"/>
              </a:ext>
            </a:extLst>
          </p:cNvPr>
          <p:cNvGrpSpPr>
            <a:grpSpLocks/>
          </p:cNvGrpSpPr>
          <p:nvPr/>
        </p:nvGrpSpPr>
        <p:grpSpPr bwMode="auto">
          <a:xfrm>
            <a:off x="1436688" y="1544638"/>
            <a:ext cx="4319587" cy="2665412"/>
            <a:chOff x="1482602" y="1610387"/>
            <a:chExt cx="5312901" cy="3231738"/>
          </a:xfrm>
        </p:grpSpPr>
        <p:pic>
          <p:nvPicPr>
            <p:cNvPr id="83973" name="Picture 5">
              <a:extLst>
                <a:ext uri="{FF2B5EF4-FFF2-40B4-BE49-F238E27FC236}">
                  <a16:creationId xmlns:a16="http://schemas.microsoft.com/office/drawing/2014/main" id="{8B4170AA-6C75-A067-0CF3-E72DAEA5F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605" y="1610387"/>
              <a:ext cx="5312898" cy="1235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74" name="Picture 9">
              <a:extLst>
                <a:ext uri="{FF2B5EF4-FFF2-40B4-BE49-F238E27FC236}">
                  <a16:creationId xmlns:a16="http://schemas.microsoft.com/office/drawing/2014/main" id="{AB8C4E8D-02F7-3F33-2B34-6A5592BFD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602" y="2845532"/>
              <a:ext cx="5312901" cy="1996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3972" name="Picture 14">
            <a:extLst>
              <a:ext uri="{FF2B5EF4-FFF2-40B4-BE49-F238E27FC236}">
                <a16:creationId xmlns:a16="http://schemas.microsoft.com/office/drawing/2014/main" id="{4D5B9A5A-7BD9-2573-AAAC-45E582B61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9"/>
          <a:stretch>
            <a:fillRect/>
          </a:stretch>
        </p:blipFill>
        <p:spPr bwMode="auto">
          <a:xfrm>
            <a:off x="3319463" y="2825750"/>
            <a:ext cx="2436812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2">
            <a:extLst>
              <a:ext uri="{FF2B5EF4-FFF2-40B4-BE49-F238E27FC236}">
                <a16:creationId xmlns:a16="http://schemas.microsoft.com/office/drawing/2014/main" id="{CC8EB177-9714-B7FE-82FD-D435844046D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239838" y="430213"/>
            <a:ext cx="3332162" cy="442912"/>
          </a:xfrm>
        </p:spPr>
        <p:txBody>
          <a:bodyPr/>
          <a:lstStyle/>
          <a:p>
            <a:pPr algn="ctr" eaLnBrk="1" hangingPunct="1"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chemeClr val="accent2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Recursive lists and Coercion</a:t>
            </a:r>
          </a:p>
        </p:txBody>
      </p:sp>
      <p:pic>
        <p:nvPicPr>
          <p:cNvPr id="84994" name="Picture 6">
            <a:extLst>
              <a:ext uri="{FF2B5EF4-FFF2-40B4-BE49-F238E27FC236}">
                <a16:creationId xmlns:a16="http://schemas.microsoft.com/office/drawing/2014/main" id="{9C0B40C6-827D-13DF-36D3-58226FF3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873125"/>
            <a:ext cx="4973638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8">
            <a:extLst>
              <a:ext uri="{FF2B5EF4-FFF2-40B4-BE49-F238E27FC236}">
                <a16:creationId xmlns:a16="http://schemas.microsoft.com/office/drawing/2014/main" id="{825E2167-0916-DEBF-D01A-D62E83C4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2279650"/>
            <a:ext cx="4972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Placeholder 2">
            <a:extLst>
              <a:ext uri="{FF2B5EF4-FFF2-40B4-BE49-F238E27FC236}">
                <a16:creationId xmlns:a16="http://schemas.microsoft.com/office/drawing/2014/main" id="{0008C816-0AE1-8628-B267-7419B22E14FC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Matrix and Array</a:t>
            </a:r>
          </a:p>
        </p:txBody>
      </p:sp>
      <p:sp>
        <p:nvSpPr>
          <p:cNvPr id="86018" name="TextBox 1">
            <a:extLst>
              <a:ext uri="{FF2B5EF4-FFF2-40B4-BE49-F238E27FC236}">
                <a16:creationId xmlns:a16="http://schemas.microsoft.com/office/drawing/2014/main" id="{12A730A3-1FE2-C004-CE18-0FB20705A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725" y="1301750"/>
            <a:ext cx="57340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Arrays are formed when dimensions are added to a vector</a:t>
            </a: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Matrices are a specific type of arrays with </a:t>
            </a:r>
            <a:r>
              <a:rPr lang="en-US" altLang="en-US">
                <a:solidFill>
                  <a:schemeClr val="tx2"/>
                </a:solidFill>
              </a:rPr>
              <a:t>only two dimensions</a:t>
            </a: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</a:rPr>
              <a:t>Arrays and matrices could be defined using, </a:t>
            </a:r>
            <a:r>
              <a:rPr lang="en-US" altLang="en-US">
                <a:solidFill>
                  <a:srgbClr val="D39347"/>
                </a:solidFill>
              </a:rPr>
              <a:t>array() </a:t>
            </a:r>
            <a:r>
              <a:rPr lang="en-US" altLang="en-US">
                <a:solidFill>
                  <a:schemeClr val="tx1"/>
                </a:solidFill>
              </a:rPr>
              <a:t>and </a:t>
            </a:r>
            <a:r>
              <a:rPr lang="en-US" altLang="en-US">
                <a:solidFill>
                  <a:srgbClr val="D39347"/>
                </a:solidFill>
              </a:rPr>
              <a:t>matrix() </a:t>
            </a:r>
            <a:r>
              <a:rPr lang="en-US" altLang="en-US">
                <a:solidFill>
                  <a:schemeClr val="tx1"/>
                </a:solidFill>
              </a:rPr>
              <a:t>functions, respectively.</a:t>
            </a: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  <a:p>
            <a:pPr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ext Placeholder 2">
            <a:extLst>
              <a:ext uri="{FF2B5EF4-FFF2-40B4-BE49-F238E27FC236}">
                <a16:creationId xmlns:a16="http://schemas.microsoft.com/office/drawing/2014/main" id="{201C604D-DC3B-978A-821D-516C02781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466725"/>
            <a:ext cx="21510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2"/>
                </a:solidFill>
              </a:rPr>
              <a:t>Matrix and Array</a:t>
            </a:r>
          </a:p>
        </p:txBody>
      </p:sp>
      <p:grpSp>
        <p:nvGrpSpPr>
          <p:cNvPr id="87042" name="Group 18">
            <a:extLst>
              <a:ext uri="{FF2B5EF4-FFF2-40B4-BE49-F238E27FC236}">
                <a16:creationId xmlns:a16="http://schemas.microsoft.com/office/drawing/2014/main" id="{80D9E52F-E523-2A94-88E3-8FAD09C39802}"/>
              </a:ext>
            </a:extLst>
          </p:cNvPr>
          <p:cNvGrpSpPr>
            <a:grpSpLocks/>
          </p:cNvGrpSpPr>
          <p:nvPr/>
        </p:nvGrpSpPr>
        <p:grpSpPr bwMode="auto">
          <a:xfrm>
            <a:off x="1262063" y="854075"/>
            <a:ext cx="7245350" cy="4125913"/>
            <a:chOff x="1262132" y="853871"/>
            <a:chExt cx="7245942" cy="4125992"/>
          </a:xfrm>
        </p:grpSpPr>
        <p:grpSp>
          <p:nvGrpSpPr>
            <p:cNvPr id="87043" name="Group 16">
              <a:extLst>
                <a:ext uri="{FF2B5EF4-FFF2-40B4-BE49-F238E27FC236}">
                  <a16:creationId xmlns:a16="http://schemas.microsoft.com/office/drawing/2014/main" id="{7F8D1859-1CC8-0366-691F-6A1AEACABB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2132" y="853872"/>
              <a:ext cx="5977562" cy="4125990"/>
              <a:chOff x="1262133" y="853872"/>
              <a:chExt cx="4717648" cy="3721934"/>
            </a:xfrm>
          </p:grpSpPr>
          <p:pic>
            <p:nvPicPr>
              <p:cNvPr id="87048" name="Picture 6">
                <a:extLst>
                  <a:ext uri="{FF2B5EF4-FFF2-40B4-BE49-F238E27FC236}">
                    <a16:creationId xmlns:a16="http://schemas.microsoft.com/office/drawing/2014/main" id="{86FD6A2B-F0BA-1C4D-F60E-224D049876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463" y="853872"/>
                <a:ext cx="4713318" cy="14769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049" name="Picture 8">
                <a:extLst>
                  <a:ext uri="{FF2B5EF4-FFF2-40B4-BE49-F238E27FC236}">
                    <a16:creationId xmlns:a16="http://schemas.microsoft.com/office/drawing/2014/main" id="{00D0135F-EA30-D244-E7B3-DFBECF3B56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2133" y="2311098"/>
                <a:ext cx="4713318" cy="18026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050" name="Picture 10">
                <a:extLst>
                  <a:ext uri="{FF2B5EF4-FFF2-40B4-BE49-F238E27FC236}">
                    <a16:creationId xmlns:a16="http://schemas.microsoft.com/office/drawing/2014/main" id="{71AB4912-52EF-7F7A-ED81-A25AAF3C81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6462" y="4087004"/>
                <a:ext cx="4708656" cy="4888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7044" name="Group 15">
              <a:extLst>
                <a:ext uri="{FF2B5EF4-FFF2-40B4-BE49-F238E27FC236}">
                  <a16:creationId xmlns:a16="http://schemas.microsoft.com/office/drawing/2014/main" id="{C9B5950C-B0D4-C750-5CC5-A6DD7BAC9E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0" y="1881427"/>
              <a:ext cx="3936074" cy="3098436"/>
              <a:chOff x="3964410" y="667286"/>
              <a:chExt cx="3690437" cy="2929377"/>
            </a:xfrm>
          </p:grpSpPr>
          <p:pic>
            <p:nvPicPr>
              <p:cNvPr id="87046" name="Picture 12">
                <a:extLst>
                  <a:ext uri="{FF2B5EF4-FFF2-40B4-BE49-F238E27FC236}">
                    <a16:creationId xmlns:a16="http://schemas.microsoft.com/office/drawing/2014/main" id="{9F1A2652-B302-F194-0338-831BE82CA2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4410" y="667286"/>
                <a:ext cx="3690436" cy="14819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7047" name="Picture 14">
                <a:extLst>
                  <a:ext uri="{FF2B5EF4-FFF2-40B4-BE49-F238E27FC236}">
                    <a16:creationId xmlns:a16="http://schemas.microsoft.com/office/drawing/2014/main" id="{E3B9493B-A8C2-664B-1BAB-6B6FFD9B65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4411" y="1940794"/>
                <a:ext cx="3690436" cy="165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066492-5658-67F4-BD64-AB28E6D0CC96}"/>
                </a:ext>
              </a:extLst>
            </p:cNvPr>
            <p:cNvSpPr/>
            <p:nvPr/>
          </p:nvSpPr>
          <p:spPr>
            <a:xfrm>
              <a:off x="6763268" y="853871"/>
              <a:ext cx="1744806" cy="1416077"/>
            </a:xfrm>
            <a:prstGeom prst="rect">
              <a:avLst/>
            </a:prstGeom>
            <a:solidFill>
              <a:srgbClr val="151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en-US" kern="0"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ubtitle 1">
            <a:extLst>
              <a:ext uri="{FF2B5EF4-FFF2-40B4-BE49-F238E27FC236}">
                <a16:creationId xmlns:a16="http://schemas.microsoft.com/office/drawing/2014/main" id="{738C1C6E-7F09-5B5B-0BBA-63A14E617A65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 flipH="1">
            <a:off x="1266825" y="1203325"/>
            <a:ext cx="6111875" cy="1724025"/>
          </a:xfrm>
        </p:spPr>
        <p:txBody>
          <a:bodyPr/>
          <a:lstStyle/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D39347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%*%</a:t>
            </a: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 could be used for matrix multiplication</a:t>
            </a: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rgbClr val="FFFFFF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D39347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t() </a:t>
            </a: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function is used to transpose the matrix</a:t>
            </a: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rgbClr val="FFFFFF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D39347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dim() </a:t>
            </a: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gives the dimensions of the matrix</a:t>
            </a: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rgbClr val="FFFFFF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</p:txBody>
      </p:sp>
      <p:sp>
        <p:nvSpPr>
          <p:cNvPr id="88066" name="Text Placeholder 2">
            <a:extLst>
              <a:ext uri="{FF2B5EF4-FFF2-40B4-BE49-F238E27FC236}">
                <a16:creationId xmlns:a16="http://schemas.microsoft.com/office/drawing/2014/main" id="{9390C9A3-A64F-DE6B-C053-A51FEAC56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466725"/>
            <a:ext cx="21510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bg2"/>
                </a:solidFill>
              </a:rPr>
              <a:t>Matrix and Array</a:t>
            </a:r>
          </a:p>
        </p:txBody>
      </p:sp>
      <p:pic>
        <p:nvPicPr>
          <p:cNvPr id="88067" name="Picture 14">
            <a:extLst>
              <a:ext uri="{FF2B5EF4-FFF2-40B4-BE49-F238E27FC236}">
                <a16:creationId xmlns:a16="http://schemas.microsoft.com/office/drawing/2014/main" id="{C35194CA-A239-4B68-343F-E2978C1A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2695575"/>
            <a:ext cx="53070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2">
            <a:extLst>
              <a:ext uri="{FF2B5EF4-FFF2-40B4-BE49-F238E27FC236}">
                <a16:creationId xmlns:a16="http://schemas.microsoft.com/office/drawing/2014/main" id="{2B1180EC-268A-7E7D-1A61-8288EBB82F6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746250" y="1236663"/>
            <a:ext cx="3648075" cy="1382712"/>
          </a:xfrm>
        </p:spPr>
        <p:txBody>
          <a:bodyPr/>
          <a:lstStyle/>
          <a:p>
            <a:pPr algn="l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sz="4000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Data Frame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EF198B4-0210-1F5B-58F2-D06F71C5D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688" y="1290638"/>
            <a:ext cx="5475287" cy="793750"/>
          </a:xfrm>
        </p:spPr>
        <p:txBody>
          <a:bodyPr/>
          <a:lstStyle/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The most common and important method for storing data in </a:t>
            </a:r>
            <a:r>
              <a:rPr lang="en-US" dirty="0">
                <a:solidFill>
                  <a:srgbClr val="0070C0"/>
                </a:solidFill>
                <a:latin typeface="Anaheim"/>
                <a:ea typeface="Anaheim"/>
                <a:cs typeface="Anaheim"/>
                <a:sym typeface="Anaheim"/>
              </a:rPr>
              <a:t>R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It has a 2D structure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Generally it is a list of vectors with identical structure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Data frame is created using </a:t>
            </a:r>
            <a:r>
              <a:rPr lang="en-US" dirty="0" err="1">
                <a:solidFill>
                  <a:srgbClr val="FFC000"/>
                </a:solidFill>
                <a:latin typeface="Anaheim"/>
                <a:ea typeface="Anaheim"/>
                <a:cs typeface="Anaheim"/>
                <a:sym typeface="Anaheim"/>
              </a:rPr>
              <a:t>data.frame</a:t>
            </a:r>
            <a:r>
              <a:rPr lang="en-US" dirty="0">
                <a:solidFill>
                  <a:srgbClr val="FFC000"/>
                </a:solidFill>
                <a:latin typeface="Anaheim"/>
                <a:ea typeface="Anaheim"/>
                <a:cs typeface="Anaheim"/>
                <a:sym typeface="Anaheim"/>
              </a:rPr>
              <a:t>() </a:t>
            </a: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function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Data frame items could be accessed through the following indices: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df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[row number, column number]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df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[row number, column name]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df$column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 name[row number]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0114" name="Text Placeholder 2">
            <a:extLst>
              <a:ext uri="{FF2B5EF4-FFF2-40B4-BE49-F238E27FC236}">
                <a16:creationId xmlns:a16="http://schemas.microsoft.com/office/drawing/2014/main" id="{C8E3A680-82BD-0881-1E76-838260587D6C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Data Frame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Placeholder 2">
            <a:extLst>
              <a:ext uri="{FF2B5EF4-FFF2-40B4-BE49-F238E27FC236}">
                <a16:creationId xmlns:a16="http://schemas.microsoft.com/office/drawing/2014/main" id="{6BC7ED10-C018-01F7-1D67-73F837099D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215106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Data Frame</a:t>
            </a:r>
          </a:p>
        </p:txBody>
      </p:sp>
      <p:pic>
        <p:nvPicPr>
          <p:cNvPr id="91138" name="Picture 9">
            <a:extLst>
              <a:ext uri="{FF2B5EF4-FFF2-40B4-BE49-F238E27FC236}">
                <a16:creationId xmlns:a16="http://schemas.microsoft.com/office/drawing/2014/main" id="{7E0A47C1-25CF-C2D9-B3E5-150F0BB6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109663"/>
            <a:ext cx="4752975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11">
            <a:extLst>
              <a:ext uri="{FF2B5EF4-FFF2-40B4-BE49-F238E27FC236}">
                <a16:creationId xmlns:a16="http://schemas.microsoft.com/office/drawing/2014/main" id="{7EF7C559-6555-C64F-D5C0-7E466630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2559050"/>
            <a:ext cx="4752975" cy="21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A83B6-9789-C070-3751-053A21802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131888"/>
            <a:ext cx="4400550" cy="3821112"/>
          </a:xfrm>
        </p:spPr>
        <p:txBody>
          <a:bodyPr/>
          <a:lstStyle/>
          <a:p>
            <a:pPr algn="l" eaLnBrk="1" fontAlgn="auto" hangingPunct="1">
              <a:buClr>
                <a:schemeClr val="lt1"/>
              </a:buClr>
              <a:buFont typeface="Anaheim"/>
              <a:buChar char="●"/>
              <a:defRPr/>
            </a:pP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From CRAN</a:t>
            </a:r>
          </a:p>
          <a:p>
            <a:pPr lvl="1" eaLnBrk="1" fontAlgn="auto" hangingPunct="1">
              <a:lnSpc>
                <a:spcPct val="115000"/>
              </a:lnSpc>
              <a:buClr>
                <a:schemeClr val="lt1"/>
              </a:buClr>
              <a:buFont typeface="Anaheim"/>
              <a:buChar char="○"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install.packages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(“package </a:t>
            </a:r>
            <a:r>
              <a:rPr lang="en-US" dirty="0">
                <a:solidFill>
                  <a:srgbClr val="D39447"/>
                </a:solidFill>
                <a:latin typeface="Anaheim"/>
                <a:ea typeface="Anaheim"/>
                <a:cs typeface="Anaheim"/>
                <a:sym typeface="Anaheim"/>
              </a:rPr>
              <a:t>name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”)</a:t>
            </a:r>
          </a:p>
          <a:p>
            <a:pPr algn="l" eaLnBrk="1" fontAlgn="auto" hangingPunct="1">
              <a:buClr>
                <a:schemeClr val="lt1"/>
              </a:buClr>
              <a:buFont typeface="Anaheim"/>
              <a:buChar char="●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algn="l" eaLnBrk="1" fontAlgn="auto" hangingPunct="1">
              <a:buClr>
                <a:schemeClr val="lt1"/>
              </a:buClr>
              <a:buFont typeface="Anaheim"/>
              <a:buChar char="●"/>
              <a:defRPr/>
            </a:pP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From </a:t>
            </a:r>
            <a:r>
              <a:rPr lang="en-US" dirty="0" err="1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github</a:t>
            </a: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lvl="1" eaLnBrk="1" fontAlgn="auto" hangingPunct="1">
              <a:lnSpc>
                <a:spcPct val="115000"/>
              </a:lnSpc>
              <a:buClr>
                <a:schemeClr val="lt1"/>
              </a:buClr>
              <a:buFont typeface="Anaheim"/>
              <a:buChar char="○"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install.packages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(“</a:t>
            </a: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devtools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”)</a:t>
            </a:r>
          </a:p>
          <a:p>
            <a:pPr lvl="1" eaLnBrk="1" fontAlgn="auto" hangingPunct="1">
              <a:lnSpc>
                <a:spcPct val="115000"/>
              </a:lnSpc>
              <a:buClr>
                <a:schemeClr val="lt1"/>
              </a:buClr>
              <a:buFont typeface="Anaheim"/>
              <a:buChar char="○"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devtools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::</a:t>
            </a: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install_github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(“package name”)</a:t>
            </a:r>
          </a:p>
          <a:p>
            <a:pPr eaLnBrk="1" fontAlgn="auto" hangingPunct="1">
              <a:buClr>
                <a:schemeClr val="lt1"/>
              </a:buClr>
              <a:buFont typeface="Anaheim"/>
              <a:buChar char="●"/>
              <a:defRPr/>
            </a:pPr>
            <a:endParaRPr lang="en-US" dirty="0">
              <a:solidFill>
                <a:srgbClr val="D39347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algn="l" eaLnBrk="1" fontAlgn="auto" hangingPunct="1">
              <a:buClr>
                <a:schemeClr val="lt1"/>
              </a:buClr>
              <a:buFont typeface="Anaheim"/>
              <a:buChar char="●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Library(package name) or require(package name) </a:t>
            </a: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are used to load package</a:t>
            </a:r>
          </a:p>
          <a:p>
            <a:pPr marL="12700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rgbClr val="D39347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algn="l" eaLnBrk="1" fontAlgn="auto" hangingPunct="1">
              <a:buClr>
                <a:schemeClr val="lt1"/>
              </a:buClr>
              <a:buFont typeface="Anaheim"/>
              <a:buChar char="●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Library() </a:t>
            </a: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to check all installed packages and </a:t>
            </a: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sessionInfo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() </a:t>
            </a: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to check all loaded packages</a:t>
            </a:r>
          </a:p>
          <a:p>
            <a:pPr algn="l" eaLnBrk="1" fontAlgn="auto" hangingPunct="1">
              <a:buClr>
                <a:schemeClr val="lt1"/>
              </a:buClr>
              <a:buFont typeface="Anaheim"/>
              <a:buChar char="●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citation() </a:t>
            </a: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to get reference for specific package</a:t>
            </a:r>
            <a:endParaRPr lang="en-US" dirty="0">
              <a:solidFill>
                <a:srgbClr val="D39347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127000" indent="0" algn="l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rgbClr val="D39347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2162" name="Title 3">
            <a:extLst>
              <a:ext uri="{FF2B5EF4-FFF2-40B4-BE49-F238E27FC236}">
                <a16:creationId xmlns:a16="http://schemas.microsoft.com/office/drawing/2014/main" id="{2BD4695F-C7D6-5ACB-44C2-3DE29CA897A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952875" y="550863"/>
            <a:ext cx="5019675" cy="66833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Installing Packages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Google Shape;369;p31">
            <a:extLst>
              <a:ext uri="{FF2B5EF4-FFF2-40B4-BE49-F238E27FC236}">
                <a16:creationId xmlns:a16="http://schemas.microsoft.com/office/drawing/2014/main" id="{9A60EEC6-7657-06F1-EB72-0F80F0716B11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 flipH="1">
            <a:off x="2170113" y="2452688"/>
            <a:ext cx="4803775" cy="808037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Overpass Mono" pitchFamily="49" charset="0"/>
              <a:buNone/>
            </a:pPr>
            <a:r>
              <a:rPr lang="en-US" altLang="en-US" sz="1000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  <a:r>
              <a:rPr lang="en-US" altLang="en-US" sz="1000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 was developed by Ross Ihaka and Robert Gentleman at the University of Auckland, New Zealand, in the mid-1990s, and is now maintained by the R Development Core Team. </a:t>
            </a:r>
          </a:p>
          <a:p>
            <a:pPr algn="just"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Overpass Mono" pitchFamily="49" charset="0"/>
              <a:buNone/>
            </a:pPr>
            <a:endParaRPr lang="en-US" altLang="en-US" sz="1000">
              <a:solidFill>
                <a:srgbClr val="1B1464"/>
              </a:solidFill>
              <a:latin typeface="Overpass Mono" pitchFamily="49" charset="0"/>
              <a:cs typeface="Arial" panose="020B0604020202020204" pitchFamily="34" charset="0"/>
              <a:sym typeface="Overpass Mono" pitchFamily="49" charset="0"/>
            </a:endParaRPr>
          </a:p>
          <a:p>
            <a:pPr algn="just"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Overpass Mono" pitchFamily="49" charset="0"/>
              <a:buNone/>
            </a:pPr>
            <a:r>
              <a:rPr lang="en-US" altLang="en-US" sz="1000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The initial version of R was released in 1995, and it was modeled after the S language, which was developed at Bell Laboratories by John Chambers and his colleagues.</a:t>
            </a:r>
          </a:p>
          <a:p>
            <a:pPr algn="just"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Overpass Mono" pitchFamily="49" charset="0"/>
              <a:buNone/>
            </a:pPr>
            <a:r>
              <a:rPr lang="en-US" altLang="en-US" sz="1000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  <a:r>
              <a:rPr lang="en-US" altLang="en-US" sz="1000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 has a wide range of functionalities for statistical analysis, data visualization, and data manipulation.</a:t>
            </a:r>
          </a:p>
          <a:p>
            <a:pPr algn="just"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Overpass Mono" pitchFamily="49" charset="0"/>
              <a:buNone/>
            </a:pPr>
            <a:endParaRPr lang="en-US" altLang="en-US" sz="1000">
              <a:solidFill>
                <a:srgbClr val="1B1464"/>
              </a:solidFill>
              <a:latin typeface="Overpass Mono" pitchFamily="49" charset="0"/>
              <a:cs typeface="Arial" panose="020B0604020202020204" pitchFamily="34" charset="0"/>
              <a:sym typeface="Overpass Mono" pitchFamily="49" charset="0"/>
            </a:endParaRPr>
          </a:p>
          <a:p>
            <a:pPr algn="just"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Overpass Mono" pitchFamily="49" charset="0"/>
              <a:buNone/>
            </a:pPr>
            <a:r>
              <a:rPr lang="en-US" altLang="en-US" sz="1000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It is widely used in both academia and industry, particularly in fields such as data science, finance, and biostatistics.</a:t>
            </a:r>
          </a:p>
          <a:p>
            <a:pPr algn="just"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Overpass Mono" pitchFamily="49" charset="0"/>
              <a:buNone/>
            </a:pPr>
            <a:endParaRPr lang="en-US" altLang="en-US" sz="1000">
              <a:solidFill>
                <a:srgbClr val="1B1464"/>
              </a:solidFill>
              <a:latin typeface="Overpass Mono" pitchFamily="49" charset="0"/>
              <a:cs typeface="Arial" panose="020B0604020202020204" pitchFamily="34" charset="0"/>
              <a:sym typeface="Overpass Mono" pitchFamily="49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1C86DC0-25A5-F9B1-242D-C20C9960C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688" y="1290638"/>
            <a:ext cx="5475287" cy="2873375"/>
          </a:xfrm>
        </p:spPr>
        <p:txBody>
          <a:bodyPr/>
          <a:lstStyle/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install.packages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(“dplyr”) 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library(dplyr)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naheim"/>
              <a:buNone/>
              <a:defRPr/>
            </a:pP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Or to have all needed basic packages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00050" indent="-28575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install.packages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(“</a:t>
            </a: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tidyverse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”)</a:t>
            </a:r>
          </a:p>
          <a:p>
            <a:pPr marL="400050" indent="-28575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library(</a:t>
            </a: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tidyverse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3186" name="Text Placeholder 4">
            <a:extLst>
              <a:ext uri="{FF2B5EF4-FFF2-40B4-BE49-F238E27FC236}">
                <a16:creationId xmlns:a16="http://schemas.microsoft.com/office/drawing/2014/main" id="{E61E23B7-5BC0-2A7B-6BA7-16F9B2B5E902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3457575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dplyr and tidyverse packages</a:t>
            </a:r>
          </a:p>
        </p:txBody>
      </p:sp>
      <p:pic>
        <p:nvPicPr>
          <p:cNvPr id="93187" name="Picture 6">
            <a:extLst>
              <a:ext uri="{FF2B5EF4-FFF2-40B4-BE49-F238E27FC236}">
                <a16:creationId xmlns:a16="http://schemas.microsoft.com/office/drawing/2014/main" id="{04A9A7D5-AD03-9579-DD67-1507F4F08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2955925"/>
            <a:ext cx="4700587" cy="12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FF4952FE-4F59-F94D-4630-CF107D080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393825" y="892175"/>
            <a:ext cx="5915025" cy="3443288"/>
          </a:xfrm>
        </p:spPr>
        <p:txBody>
          <a:bodyPr/>
          <a:lstStyle/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setwd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() </a:t>
            </a: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is used to set the default directory to what we are going to work with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getwd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() </a:t>
            </a: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is used to get the current working directory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rgbClr val="D39347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readr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::</a:t>
            </a: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read_csv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(“file path”)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D39347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readr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::</a:t>
            </a:r>
            <a:r>
              <a:rPr lang="en-US" dirty="0" err="1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write_csv</a:t>
            </a: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(x = data, file = “file path”)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D39347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rgbClr val="D39347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210" name="Title 6">
            <a:extLst>
              <a:ext uri="{FF2B5EF4-FFF2-40B4-BE49-F238E27FC236}">
                <a16:creationId xmlns:a16="http://schemas.microsoft.com/office/drawing/2014/main" id="{07792AEA-7BF9-2617-93CE-6DC1156666A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273175" y="449263"/>
            <a:ext cx="2528888" cy="442912"/>
          </a:xfrm>
        </p:spPr>
        <p:txBody>
          <a:bodyPr/>
          <a:lstStyle/>
          <a:p>
            <a:pPr eaLnBrk="1" hangingPunct="1"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chemeClr val="accent2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Read and write CSV</a:t>
            </a:r>
          </a:p>
        </p:txBody>
      </p:sp>
      <p:sp>
        <p:nvSpPr>
          <p:cNvPr id="94211" name="Footer Placeholder 3">
            <a:extLst>
              <a:ext uri="{FF2B5EF4-FFF2-40B4-BE49-F238E27FC236}">
                <a16:creationId xmlns:a16="http://schemas.microsoft.com/office/drawing/2014/main" id="{16F19552-70D2-6725-A36C-AE7ED3D1B8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0" y="4976813"/>
            <a:ext cx="3086100" cy="166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 eaLnBrk="0" hangingPunct="0"/>
            <a:r>
              <a:rPr lang="en-US" altLang="en-US" sz="800">
                <a:solidFill>
                  <a:srgbClr val="0070C0"/>
                </a:solidFill>
              </a:rPr>
              <a:t>R Workshop – Alireza Soltani</a:t>
            </a:r>
          </a:p>
        </p:txBody>
      </p:sp>
      <p:sp>
        <p:nvSpPr>
          <p:cNvPr id="94212" name="Slide Number Placeholder 4">
            <a:extLst>
              <a:ext uri="{FF2B5EF4-FFF2-40B4-BE49-F238E27FC236}">
                <a16:creationId xmlns:a16="http://schemas.microsoft.com/office/drawing/2014/main" id="{875275A5-D457-3817-38B9-82AA0AF62B3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l" eaLnBrk="0" hangingPunct="0"/>
            <a:r>
              <a:rPr lang="en-US" altLang="en-US" sz="900">
                <a:solidFill>
                  <a:srgbClr val="7030A0"/>
                </a:solidFill>
              </a:rPr>
              <a:t>[</a:t>
            </a:r>
            <a:fld id="{D3F5DF5A-43AF-5C4F-B98B-57C87B14324F}" type="slidenum">
              <a:rPr lang="en-US" altLang="en-US" sz="900" smtClean="0">
                <a:solidFill>
                  <a:srgbClr val="7030A0"/>
                </a:solidFill>
              </a:rPr>
              <a:pPr algn="l" eaLnBrk="0" hangingPunct="0"/>
              <a:t>51</a:t>
            </a:fld>
            <a:r>
              <a:rPr lang="en-US" altLang="en-US" sz="900"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94213" name="Date Placeholder 5">
            <a:extLst>
              <a:ext uri="{FF2B5EF4-FFF2-40B4-BE49-F238E27FC236}">
                <a16:creationId xmlns:a16="http://schemas.microsoft.com/office/drawing/2014/main" id="{E0BAB853-8739-34EF-E2D0-6D4F6967C25D}"/>
              </a:ext>
            </a:extLst>
          </p:cNvPr>
          <p:cNvSpPr>
            <a:spLocks noGrp="1" noChangeArrowheads="1"/>
          </p:cNvSpPr>
          <p:nvPr>
            <p:ph type="dt" sz="quarter" idx="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0" hangingPunct="0"/>
            <a:r>
              <a:rPr lang="en-US" altLang="en-US" sz="1200">
                <a:solidFill>
                  <a:srgbClr val="7030A0"/>
                </a:solidFill>
              </a:rPr>
              <a:t>&gt; </a:t>
            </a:r>
            <a:fld id="{35390CE4-1284-1E41-AB82-C05184D2DC97}" type="datetime1">
              <a:rPr lang="en-US" altLang="en-US" sz="1200" smtClean="0">
                <a:solidFill>
                  <a:srgbClr val="7030A0"/>
                </a:solidFill>
              </a:rPr>
              <a:pPr eaLnBrk="0" hangingPunct="0"/>
              <a:t>3/17/23</a:t>
            </a:fld>
            <a:endParaRPr lang="en-US" altLang="en-US" sz="12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81F38DE-1D47-F310-3610-FD7240AED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688" y="1484313"/>
            <a:ext cx="5475287" cy="2593975"/>
          </a:xfrm>
        </p:spPr>
        <p:txBody>
          <a:bodyPr/>
          <a:lstStyle/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filter() 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is used to apply conditionals on rows of a column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select() 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is used to select or remove a specific column</a:t>
            </a: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347"/>
                </a:solidFill>
                <a:latin typeface="Anaheim"/>
                <a:ea typeface="Anaheim"/>
                <a:cs typeface="Anaheim"/>
                <a:sym typeface="Anaheim"/>
              </a:rPr>
              <a:t>subset() </a:t>
            </a:r>
            <a:r>
              <a:rPr lang="en-US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function can do both jobs at the same time</a:t>
            </a:r>
          </a:p>
          <a:p>
            <a:pPr marL="1143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naheim"/>
              <a:buNone/>
              <a:defRPr/>
            </a:pPr>
            <a:endParaRPr lang="en-US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5234" name="Text Placeholder 2">
            <a:extLst>
              <a:ext uri="{FF2B5EF4-FFF2-40B4-BE49-F238E27FC236}">
                <a16:creationId xmlns:a16="http://schemas.microsoft.com/office/drawing/2014/main" id="{811E4AE6-4296-F8B2-32DD-63891CF611B2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Filter, Select, Subset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Placeholder 2">
            <a:extLst>
              <a:ext uri="{FF2B5EF4-FFF2-40B4-BE49-F238E27FC236}">
                <a16:creationId xmlns:a16="http://schemas.microsoft.com/office/drawing/2014/main" id="{324FB8FB-CCB7-55FD-BB57-1BC52BA2C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437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Filter, Select, and Subset</a:t>
            </a:r>
          </a:p>
        </p:txBody>
      </p:sp>
      <p:pic>
        <p:nvPicPr>
          <p:cNvPr id="96258" name="Picture 4">
            <a:extLst>
              <a:ext uri="{FF2B5EF4-FFF2-40B4-BE49-F238E27FC236}">
                <a16:creationId xmlns:a16="http://schemas.microsoft.com/office/drawing/2014/main" id="{FEA9782B-09A9-1088-2789-6E2D6FE66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079500"/>
            <a:ext cx="5635625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Placeholder 2">
            <a:extLst>
              <a:ext uri="{FF2B5EF4-FFF2-40B4-BE49-F238E27FC236}">
                <a16:creationId xmlns:a16="http://schemas.microsoft.com/office/drawing/2014/main" id="{20602985-7169-2C1D-154F-BF3E2E1F3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437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Subseting without using functions</a:t>
            </a:r>
          </a:p>
        </p:txBody>
      </p:sp>
      <p:pic>
        <p:nvPicPr>
          <p:cNvPr id="97282" name="Picture 3">
            <a:extLst>
              <a:ext uri="{FF2B5EF4-FFF2-40B4-BE49-F238E27FC236}">
                <a16:creationId xmlns:a16="http://schemas.microsoft.com/office/drawing/2014/main" id="{A4C63237-3F0A-7158-CC61-189124FF3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200150"/>
            <a:ext cx="564991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ext Placeholder 2">
            <a:extLst>
              <a:ext uri="{FF2B5EF4-FFF2-40B4-BE49-F238E27FC236}">
                <a16:creationId xmlns:a16="http://schemas.microsoft.com/office/drawing/2014/main" id="{23972E94-7BEE-2A56-0385-0A4F3E09EE94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Mutate and Transmute</a:t>
            </a:r>
          </a:p>
        </p:txBody>
      </p:sp>
      <p:pic>
        <p:nvPicPr>
          <p:cNvPr id="98306" name="Picture 2">
            <a:extLst>
              <a:ext uri="{FF2B5EF4-FFF2-40B4-BE49-F238E27FC236}">
                <a16:creationId xmlns:a16="http://schemas.microsoft.com/office/drawing/2014/main" id="{FD022A96-9E3D-3461-5CBF-4D749BF1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498725"/>
            <a:ext cx="71120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A3C2FEAF-2655-5810-D1AF-2F4AF7ED1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6688" y="1484313"/>
            <a:ext cx="5475287" cy="777875"/>
          </a:xfrm>
        </p:spPr>
        <p:txBody>
          <a:bodyPr/>
          <a:lstStyle/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447"/>
                </a:solidFill>
                <a:latin typeface="Anaheim"/>
                <a:ea typeface="Anaheim"/>
                <a:cs typeface="Anaheim"/>
                <a:sym typeface="Anaheim"/>
              </a:rPr>
              <a:t>mutate() </a:t>
            </a: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is used to change an existing column in a </a:t>
            </a:r>
            <a:r>
              <a:rPr lang="en-US" dirty="0">
                <a:solidFill>
                  <a:srgbClr val="D39447"/>
                </a:solidFill>
                <a:latin typeface="Anaheim"/>
                <a:ea typeface="Anaheim"/>
                <a:cs typeface="Anaheim"/>
                <a:sym typeface="Anaheim"/>
              </a:rPr>
              <a:t>data frame</a:t>
            </a:r>
          </a:p>
          <a:p>
            <a:pPr marL="114300" eaLnBrk="1" fontAlgn="auto" hangingPunct="1">
              <a:buClr>
                <a:schemeClr val="lt1"/>
              </a:buClr>
              <a:defRPr/>
            </a:pPr>
            <a:endParaRPr lang="en-US" dirty="0">
              <a:solidFill>
                <a:srgbClr val="FFC000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457200" indent="-342900" eaLnBrk="1" fontAlgn="auto" hangingPunct="1">
              <a:buClr>
                <a:schemeClr val="lt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D39447"/>
                </a:solidFill>
                <a:latin typeface="Anaheim"/>
                <a:ea typeface="Anaheim"/>
                <a:cs typeface="Anaheim"/>
                <a:sym typeface="Anaheim"/>
              </a:rPr>
              <a:t>transmute() </a:t>
            </a:r>
            <a:r>
              <a:rPr lang="en-US" dirty="0">
                <a:solidFill>
                  <a:schemeClr val="tx1"/>
                </a:solidFill>
                <a:latin typeface="Anaheim"/>
                <a:ea typeface="Anaheim"/>
                <a:cs typeface="Anaheim"/>
                <a:sym typeface="Anaheim"/>
              </a:rPr>
              <a:t>is used to define a new column in a </a:t>
            </a:r>
            <a:r>
              <a:rPr lang="en-US" dirty="0">
                <a:solidFill>
                  <a:srgbClr val="D39447"/>
                </a:solidFill>
                <a:latin typeface="Anaheim"/>
                <a:ea typeface="Anaheim"/>
                <a:cs typeface="Anaheim"/>
                <a:sym typeface="Anaheim"/>
              </a:rPr>
              <a:t>data frame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ubtitle 1">
            <a:extLst>
              <a:ext uri="{FF2B5EF4-FFF2-40B4-BE49-F238E27FC236}">
                <a16:creationId xmlns:a16="http://schemas.microsoft.com/office/drawing/2014/main" id="{FB3AA19F-EF8F-F760-D136-CDF81CD443AB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436688" y="1290638"/>
            <a:ext cx="5475287" cy="26035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Factors are used to categorize data. Examples of factors are: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Demography: Male/Female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Music: Rock, Pop, Classic, Jazz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Training: Strength, Stamina</a:t>
            </a: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  <a:defRPr/>
            </a:pPr>
            <a:endParaRPr lang="en-US" altLang="en-US" dirty="0">
              <a:solidFill>
                <a:schemeClr val="tx1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  <a:defRPr/>
            </a:pPr>
            <a:endParaRPr lang="en-US" altLang="en-US" dirty="0">
              <a:solidFill>
                <a:schemeClr val="tx1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</p:txBody>
      </p:sp>
      <p:sp>
        <p:nvSpPr>
          <p:cNvPr id="99330" name="Text Placeholder 2">
            <a:extLst>
              <a:ext uri="{FF2B5EF4-FFF2-40B4-BE49-F238E27FC236}">
                <a16:creationId xmlns:a16="http://schemas.microsoft.com/office/drawing/2014/main" id="{A4F843CF-D545-A47F-D176-3ED7BBC122F1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Factor</a:t>
            </a:r>
          </a:p>
        </p:txBody>
      </p:sp>
      <p:pic>
        <p:nvPicPr>
          <p:cNvPr id="99331" name="Picture 4">
            <a:extLst>
              <a:ext uri="{FF2B5EF4-FFF2-40B4-BE49-F238E27FC236}">
                <a16:creationId xmlns:a16="http://schemas.microsoft.com/office/drawing/2014/main" id="{4E3E5D3C-64AA-FE0A-3E17-FDEBC466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2592388"/>
            <a:ext cx="53308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Google Shape;374;p32">
            <a:extLst>
              <a:ext uri="{FF2B5EF4-FFF2-40B4-BE49-F238E27FC236}">
                <a16:creationId xmlns:a16="http://schemas.microsoft.com/office/drawing/2014/main" id="{14A846B3-F73B-6E33-3D72-73AB0AC6E52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4025" y="2714625"/>
            <a:ext cx="8426450" cy="447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Basics of Statistics with </a:t>
            </a:r>
            <a:r>
              <a:rPr lang="en-US" altLang="en-US" b="1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</a:p>
        </p:txBody>
      </p:sp>
      <p:sp>
        <p:nvSpPr>
          <p:cNvPr id="100354" name="Google Shape;375;p32">
            <a:extLst>
              <a:ext uri="{FF2B5EF4-FFF2-40B4-BE49-F238E27FC236}">
                <a16:creationId xmlns:a16="http://schemas.microsoft.com/office/drawing/2014/main" id="{2B9D4EE7-71E3-99D9-4D2A-241D6FFAA4A6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54025" y="2151063"/>
            <a:ext cx="8426450" cy="4889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FFC5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03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ubtitle 1">
            <a:extLst>
              <a:ext uri="{FF2B5EF4-FFF2-40B4-BE49-F238E27FC236}">
                <a16:creationId xmlns:a16="http://schemas.microsoft.com/office/drawing/2014/main" id="{41D163EA-2846-A25E-D951-B42E94D2C200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436688" y="1290638"/>
            <a:ext cx="5475287" cy="2794000"/>
          </a:xfrm>
        </p:spPr>
        <p:txBody>
          <a:bodyPr/>
          <a:lstStyle/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useful for understanding the central tendency of a data set.</a:t>
            </a: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useful for understanding the typical value in a data set and is less sensitive to extreme values than the mean. </a:t>
            </a: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4290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en-US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useful for understanding the most common value in a data set and can be helpful in identifying patterns or trends.</a:t>
            </a:r>
          </a:p>
        </p:txBody>
      </p:sp>
      <p:sp>
        <p:nvSpPr>
          <p:cNvPr id="102402" name="Text Placeholder 2">
            <a:extLst>
              <a:ext uri="{FF2B5EF4-FFF2-40B4-BE49-F238E27FC236}">
                <a16:creationId xmlns:a16="http://schemas.microsoft.com/office/drawing/2014/main" id="{224D98E7-6B93-DCDD-8360-7483EE0991FD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Clr>
                <a:srgbClr val="FFFFFF"/>
              </a:buClr>
              <a:buSzPts val="1800"/>
              <a:buFont typeface="Anaheim" pitchFamily="2" charset="0"/>
              <a:buNone/>
            </a:pPr>
            <a:r>
              <a:rPr lang="en-US" altLang="en-US"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Mean, Median, Mode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ext Placeholder 2">
            <a:extLst>
              <a:ext uri="{FF2B5EF4-FFF2-40B4-BE49-F238E27FC236}">
                <a16:creationId xmlns:a16="http://schemas.microsoft.com/office/drawing/2014/main" id="{D878E071-CB7A-3830-A6F1-71992AD922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437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Mean, Mode, and Median</a:t>
            </a:r>
          </a:p>
        </p:txBody>
      </p:sp>
      <p:grpSp>
        <p:nvGrpSpPr>
          <p:cNvPr id="103426" name="Group 7">
            <a:extLst>
              <a:ext uri="{FF2B5EF4-FFF2-40B4-BE49-F238E27FC236}">
                <a16:creationId xmlns:a16="http://schemas.microsoft.com/office/drawing/2014/main" id="{D331AF0D-CFF4-9B95-D520-1B29234DC5C0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057275"/>
            <a:ext cx="3960813" cy="2843213"/>
            <a:chOff x="1295400" y="1057275"/>
            <a:chExt cx="3960755" cy="2842523"/>
          </a:xfrm>
        </p:grpSpPr>
        <p:pic>
          <p:nvPicPr>
            <p:cNvPr id="103427" name="Picture 2">
              <a:extLst>
                <a:ext uri="{FF2B5EF4-FFF2-40B4-BE49-F238E27FC236}">
                  <a16:creationId xmlns:a16="http://schemas.microsoft.com/office/drawing/2014/main" id="{8F9D47EA-6E31-43F2-73F0-DA6180366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057275"/>
              <a:ext cx="3960755" cy="1074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28" name="Picture 4">
              <a:extLst>
                <a:ext uri="{FF2B5EF4-FFF2-40B4-BE49-F238E27FC236}">
                  <a16:creationId xmlns:a16="http://schemas.microsoft.com/office/drawing/2014/main" id="{81A62223-42F7-1B5D-966D-BBA33EEE0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2131898"/>
              <a:ext cx="3960755" cy="54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29" name="Picture 6">
              <a:extLst>
                <a:ext uri="{FF2B5EF4-FFF2-40B4-BE49-F238E27FC236}">
                  <a16:creationId xmlns:a16="http://schemas.microsoft.com/office/drawing/2014/main" id="{00D01B33-2A16-EE01-3700-2F0AB6346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2681105"/>
              <a:ext cx="3960755" cy="1218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19F2E260-2520-F8BE-50C4-9AC14F4EB50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709738" y="700088"/>
            <a:ext cx="6711950" cy="6699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WHY </a:t>
            </a:r>
            <a:r>
              <a:rPr lang="en-US" altLang="en-US" b="1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  <a:r>
              <a:rPr lang="en-US" altLang="en-US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?</a:t>
            </a:r>
            <a:br>
              <a:rPr lang="en-US" altLang="en-US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</a:br>
            <a:r>
              <a:rPr lang="en-US" altLang="en-US" sz="2000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Is it still worth learning R?</a:t>
            </a:r>
            <a:br>
              <a:rPr lang="en-US" altLang="en-US" sz="2000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</a:br>
            <a:r>
              <a:rPr lang="en-US" altLang="en-US" sz="2000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Can R be replaced by python?</a:t>
            </a:r>
            <a:br>
              <a:rPr lang="en-US" altLang="en-US" sz="2000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</a:br>
            <a:r>
              <a:rPr lang="en-US" altLang="en-US" sz="2000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Is it a dying language? </a:t>
            </a:r>
            <a:br>
              <a:rPr lang="en-US" altLang="en-US" sz="2000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</a:br>
            <a:r>
              <a:rPr lang="en-US" altLang="en-US" sz="2000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 vs Stata vs MATLAB?</a:t>
            </a:r>
            <a:endParaRPr lang="en-US" altLang="en-US" b="1">
              <a:solidFill>
                <a:srgbClr val="1B1464"/>
              </a:solidFill>
              <a:latin typeface="Overpass Mono" pitchFamily="49" charset="0"/>
              <a:cs typeface="Arial" panose="020B0604020202020204" pitchFamily="34" charset="0"/>
              <a:sym typeface="Overpass Mono" pitchFamily="49" charset="0"/>
            </a:endParaRPr>
          </a:p>
        </p:txBody>
      </p:sp>
      <p:pic>
        <p:nvPicPr>
          <p:cNvPr id="34819" name="Picture 5">
            <a:extLst>
              <a:ext uri="{FF2B5EF4-FFF2-40B4-BE49-F238E27FC236}">
                <a16:creationId xmlns:a16="http://schemas.microsoft.com/office/drawing/2014/main" id="{F43D70EF-05CA-E881-FF6D-3C99B5CD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2959100"/>
            <a:ext cx="9080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7">
            <a:extLst>
              <a:ext uri="{FF2B5EF4-FFF2-40B4-BE49-F238E27FC236}">
                <a16:creationId xmlns:a16="http://schemas.microsoft.com/office/drawing/2014/main" id="{9B099C83-EC65-8870-E116-938E1394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113" y="2932113"/>
            <a:ext cx="974725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9">
            <a:extLst>
              <a:ext uri="{FF2B5EF4-FFF2-40B4-BE49-F238E27FC236}">
                <a16:creationId xmlns:a16="http://schemas.microsoft.com/office/drawing/2014/main" id="{D5224945-1A27-364C-C136-50B097D8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00013"/>
            <a:ext cx="17081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1">
            <a:extLst>
              <a:ext uri="{FF2B5EF4-FFF2-40B4-BE49-F238E27FC236}">
                <a16:creationId xmlns:a16="http://schemas.microsoft.com/office/drawing/2014/main" id="{E6F9C3FE-7050-1BE8-9B8B-8A9610B9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2932113"/>
            <a:ext cx="974725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13">
            <a:extLst>
              <a:ext uri="{FF2B5EF4-FFF2-40B4-BE49-F238E27FC236}">
                <a16:creationId xmlns:a16="http://schemas.microsoft.com/office/drawing/2014/main" id="{F56A47FE-BD1C-C0D1-44F8-2C3CBC88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2894013"/>
            <a:ext cx="974725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15">
            <a:extLst>
              <a:ext uri="{FF2B5EF4-FFF2-40B4-BE49-F238E27FC236}">
                <a16:creationId xmlns:a16="http://schemas.microsoft.com/office/drawing/2014/main" id="{ECE642A6-4509-07D5-4D0F-FB42D7027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862138"/>
            <a:ext cx="97472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17">
            <a:extLst>
              <a:ext uri="{FF2B5EF4-FFF2-40B4-BE49-F238E27FC236}">
                <a16:creationId xmlns:a16="http://schemas.microsoft.com/office/drawing/2014/main" id="{C7C55017-9AA7-2968-1700-FBB2782DD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701675"/>
            <a:ext cx="974725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9">
            <a:extLst>
              <a:ext uri="{FF2B5EF4-FFF2-40B4-BE49-F238E27FC236}">
                <a16:creationId xmlns:a16="http://schemas.microsoft.com/office/drawing/2014/main" id="{2CA10F17-D4CF-4BAD-7809-50CCD3E9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2881313"/>
            <a:ext cx="974725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ext Placeholder 1">
            <a:extLst>
              <a:ext uri="{FF2B5EF4-FFF2-40B4-BE49-F238E27FC236}">
                <a16:creationId xmlns:a16="http://schemas.microsoft.com/office/drawing/2014/main" id="{1C87A15A-372D-0FC1-565F-25BE204E26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09600" y="1973263"/>
            <a:ext cx="3513138" cy="2960687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Raleway SemiBold" panose="020F0502020204030204" pitchFamily="34" charset="0"/>
              <a:buChar char="●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min() and max()</a:t>
            </a: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Raleway SemiBold" panose="020F0502020204030204" pitchFamily="34" charset="0"/>
              <a:buChar char="●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sd()</a:t>
            </a: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Raleway SemiBold" panose="020F0502020204030204" pitchFamily="34" charset="0"/>
              <a:buChar char="●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IQR()</a:t>
            </a: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Raleway SemiBold" panose="020F0502020204030204" pitchFamily="34" charset="0"/>
              <a:buChar char="●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range()</a:t>
            </a: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Raleway SemiBold" panose="020F0502020204030204" pitchFamily="34" charset="0"/>
              <a:buChar char="●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length()</a:t>
            </a: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Raleway SemiBold" panose="020F0502020204030204" pitchFamily="34" charset="0"/>
              <a:buChar char="●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unique()</a:t>
            </a:r>
          </a:p>
          <a:p>
            <a:pPr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Raleway SemiBold" panose="020F0502020204030204" pitchFamily="34" charset="0"/>
              <a:buChar char="●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quantile()</a:t>
            </a:r>
          </a:p>
        </p:txBody>
      </p:sp>
      <p:sp>
        <p:nvSpPr>
          <p:cNvPr id="212994" name="Title 2">
            <a:extLst>
              <a:ext uri="{FF2B5EF4-FFF2-40B4-BE49-F238E27FC236}">
                <a16:creationId xmlns:a16="http://schemas.microsoft.com/office/drawing/2014/main" id="{723A2796-9D51-AE23-23D3-F641ABBA55F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60388" y="1150938"/>
            <a:ext cx="6604000" cy="36830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00FF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other useful functions to check and describe data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C63189D-ADAB-2D58-AD0F-0BEFC3298EA9}"/>
              </a:ext>
            </a:extLst>
          </p:cNvPr>
          <p:cNvSpPr txBox="1">
            <a:spLocks/>
          </p:cNvSpPr>
          <p:nvPr/>
        </p:nvSpPr>
        <p:spPr bwMode="auto">
          <a:xfrm>
            <a:off x="4122738" y="1973263"/>
            <a:ext cx="3511550" cy="296068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302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SemiBold"/>
              <a:buChar char="●"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30200" algn="l" rtl="0" eaLnBrk="0" fontAlgn="base" hangingPunc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Light"/>
              <a:buChar char="○"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30200" algn="l" rtl="0" eaLnBrk="0" fontAlgn="base" hangingPunct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Light"/>
              <a:buChar char="■"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30200" algn="l" rtl="0" eaLnBrk="0" fontAlgn="base" hangingPunct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Light"/>
              <a:buChar char="●"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30200" algn="l" rtl="0" eaLnBrk="0" fontAlgn="base" hangingPunct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Light"/>
              <a:buChar char="○"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1"/>
              </a:buClr>
              <a:defRPr/>
            </a:pPr>
            <a:r>
              <a:rPr lang="en-US" kern="0" dirty="0">
                <a:solidFill>
                  <a:schemeClr val="tx1"/>
                </a:solidFill>
              </a:rPr>
              <a:t>summary()</a:t>
            </a:r>
          </a:p>
          <a:p>
            <a:pPr>
              <a:buClr>
                <a:schemeClr val="tx1"/>
              </a:buClr>
              <a:defRPr/>
            </a:pPr>
            <a:r>
              <a:rPr lang="en-US" kern="0" dirty="0" err="1">
                <a:solidFill>
                  <a:schemeClr val="tx1"/>
                </a:solidFill>
              </a:rPr>
              <a:t>Hmisc</a:t>
            </a:r>
            <a:r>
              <a:rPr lang="en-US" kern="0" dirty="0">
                <a:solidFill>
                  <a:schemeClr val="tx1"/>
                </a:solidFill>
              </a:rPr>
              <a:t>::describe()</a:t>
            </a:r>
          </a:p>
          <a:p>
            <a:pPr>
              <a:buClr>
                <a:schemeClr val="tx1"/>
              </a:buClr>
              <a:defRPr/>
            </a:pPr>
            <a:r>
              <a:rPr lang="en-US" kern="0" dirty="0">
                <a:solidFill>
                  <a:schemeClr val="tx1"/>
                </a:solidFill>
              </a:rPr>
              <a:t>psych::describe()</a:t>
            </a:r>
          </a:p>
          <a:p>
            <a:pPr>
              <a:buClr>
                <a:schemeClr val="tx1"/>
              </a:buClr>
              <a:defRPr/>
            </a:pPr>
            <a:r>
              <a:rPr lang="en-US" dirty="0">
                <a:solidFill>
                  <a:schemeClr val="tx1"/>
                </a:solidFill>
              </a:rPr>
              <a:t>table()</a:t>
            </a:r>
          </a:p>
          <a:p>
            <a:pPr>
              <a:buClr>
                <a:schemeClr val="tx1"/>
              </a:buClr>
              <a:defRPr/>
            </a:pPr>
            <a:r>
              <a:rPr lang="en-US" dirty="0" err="1">
                <a:solidFill>
                  <a:schemeClr val="tx1"/>
                </a:solidFill>
              </a:rPr>
              <a:t>table.prop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>
              <a:buClr>
                <a:schemeClr val="tx1"/>
              </a:buClr>
              <a:defRPr/>
            </a:pPr>
            <a:r>
              <a:rPr lang="en-US" kern="0" dirty="0">
                <a:solidFill>
                  <a:schemeClr val="tx1"/>
                </a:solidFill>
              </a:rPr>
              <a:t>distinct()</a:t>
            </a:r>
          </a:p>
          <a:p>
            <a:pPr>
              <a:buClr>
                <a:schemeClr val="tx1"/>
              </a:buClr>
              <a:defRPr/>
            </a:pPr>
            <a:r>
              <a:rPr lang="en-US" kern="0" dirty="0">
                <a:solidFill>
                  <a:schemeClr val="tx1"/>
                </a:solidFill>
              </a:rPr>
              <a:t>gather()</a:t>
            </a:r>
          </a:p>
          <a:p>
            <a:pPr marL="127000" indent="0">
              <a:buClr>
                <a:schemeClr val="tx1"/>
              </a:buClr>
              <a:buFont typeface="Raleway SemiBold"/>
              <a:buNone/>
              <a:defRPr/>
            </a:pPr>
            <a:endParaRPr 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Subtitle 1">
            <a:extLst>
              <a:ext uri="{FF2B5EF4-FFF2-40B4-BE49-F238E27FC236}">
                <a16:creationId xmlns:a16="http://schemas.microsoft.com/office/drawing/2014/main" id="{747EA79C-A563-81B8-39FD-B40F1E190816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436688" y="1290638"/>
            <a:ext cx="5475287" cy="793750"/>
          </a:xfrm>
        </p:spPr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provide summary statistics based on different groups of a variable existing in a database</a:t>
            </a:r>
          </a:p>
        </p:txBody>
      </p:sp>
      <p:sp>
        <p:nvSpPr>
          <p:cNvPr id="214018" name="Text Placeholder 2">
            <a:extLst>
              <a:ext uri="{FF2B5EF4-FFF2-40B4-BE49-F238E27FC236}">
                <a16:creationId xmlns:a16="http://schemas.microsoft.com/office/drawing/2014/main" id="{A2987CC7-7FDD-2DB8-9526-F7D236CF2DD0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Group_by</a:t>
            </a:r>
          </a:p>
        </p:txBody>
      </p:sp>
      <p:grpSp>
        <p:nvGrpSpPr>
          <p:cNvPr id="214019" name="Group 7">
            <a:extLst>
              <a:ext uri="{FF2B5EF4-FFF2-40B4-BE49-F238E27FC236}">
                <a16:creationId xmlns:a16="http://schemas.microsoft.com/office/drawing/2014/main" id="{19269B0F-F12E-F369-6DAB-FC817204C9F6}"/>
              </a:ext>
            </a:extLst>
          </p:cNvPr>
          <p:cNvGrpSpPr>
            <a:grpSpLocks/>
          </p:cNvGrpSpPr>
          <p:nvPr/>
        </p:nvGrpSpPr>
        <p:grpSpPr bwMode="auto">
          <a:xfrm>
            <a:off x="1436688" y="1995488"/>
            <a:ext cx="4976812" cy="1135062"/>
            <a:chOff x="1436554" y="1995387"/>
            <a:chExt cx="4977217" cy="1135547"/>
          </a:xfrm>
        </p:grpSpPr>
        <p:pic>
          <p:nvPicPr>
            <p:cNvPr id="214020" name="Picture 4">
              <a:extLst>
                <a:ext uri="{FF2B5EF4-FFF2-40B4-BE49-F238E27FC236}">
                  <a16:creationId xmlns:a16="http://schemas.microsoft.com/office/drawing/2014/main" id="{69AB150D-C776-FCCA-4F43-0525B2F6C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554" y="1995387"/>
              <a:ext cx="4977216" cy="437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021" name="Picture 6">
              <a:extLst>
                <a:ext uri="{FF2B5EF4-FFF2-40B4-BE49-F238E27FC236}">
                  <a16:creationId xmlns:a16="http://schemas.microsoft.com/office/drawing/2014/main" id="{911E922F-715D-9B3D-B2B0-23F740C2B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555" y="2429019"/>
              <a:ext cx="4977216" cy="701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>
            <a:extLst>
              <a:ext uri="{FF2B5EF4-FFF2-40B4-BE49-F238E27FC236}">
                <a16:creationId xmlns:a16="http://schemas.microsoft.com/office/drawing/2014/main" id="{CF8BB893-07E5-088F-26AC-EC0F83A3999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762375" y="1012825"/>
            <a:ext cx="4914900" cy="1939925"/>
          </a:xfrm>
        </p:spPr>
        <p:txBody>
          <a:bodyPr/>
          <a:lstStyle/>
          <a:p>
            <a:pPr algn="l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</a:pPr>
            <a:r>
              <a:rPr lang="en-US" altLang="en-US">
                <a:solidFill>
                  <a:srgbClr val="1B1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ggplot2</a:t>
            </a:r>
          </a:p>
        </p:txBody>
      </p:sp>
      <p:pic>
        <p:nvPicPr>
          <p:cNvPr id="104450" name="Picture 5">
            <a:extLst>
              <a:ext uri="{FF2B5EF4-FFF2-40B4-BE49-F238E27FC236}">
                <a16:creationId xmlns:a16="http://schemas.microsoft.com/office/drawing/2014/main" id="{7099D4B8-1C29-CFB6-570C-4D185E14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8" y="1211263"/>
            <a:ext cx="1335087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1E9BD25-29D2-C33E-5232-E47B4A57134D}"/>
              </a:ext>
            </a:extLst>
          </p:cNvPr>
          <p:cNvSpPr txBox="1">
            <a:spLocks/>
          </p:cNvSpPr>
          <p:nvPr/>
        </p:nvSpPr>
        <p:spPr>
          <a:xfrm>
            <a:off x="120650" y="625475"/>
            <a:ext cx="2151063" cy="38735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lvl="1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lvl="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lvl="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lvl="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b="1" kern="0" dirty="0">
                <a:solidFill>
                  <a:schemeClr val="bg2"/>
                </a:solidFill>
              </a:rPr>
              <a:t>Grammar of Graphics</a:t>
            </a:r>
          </a:p>
        </p:txBody>
      </p:sp>
      <p:pic>
        <p:nvPicPr>
          <p:cNvPr id="104452" name="Picture 10">
            <a:extLst>
              <a:ext uri="{FF2B5EF4-FFF2-40B4-BE49-F238E27FC236}">
                <a16:creationId xmlns:a16="http://schemas.microsoft.com/office/drawing/2014/main" id="{C6D80E95-9F46-81CC-141D-737FFD20C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6"/>
          <a:stretch>
            <a:fillRect/>
          </a:stretch>
        </p:blipFill>
        <p:spPr bwMode="auto">
          <a:xfrm>
            <a:off x="0" y="1211263"/>
            <a:ext cx="35083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2">
            <a:extLst>
              <a:ext uri="{FF2B5EF4-FFF2-40B4-BE49-F238E27FC236}">
                <a16:creationId xmlns:a16="http://schemas.microsoft.com/office/drawing/2014/main" id="{39DB5369-24CB-3442-8EB5-2AA72FC51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804988"/>
            <a:ext cx="2670175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4" name="Picture 18">
            <a:extLst>
              <a:ext uri="{FF2B5EF4-FFF2-40B4-BE49-F238E27FC236}">
                <a16:creationId xmlns:a16="http://schemas.microsoft.com/office/drawing/2014/main" id="{86C2A818-FEF9-1006-A82D-83F50B8AF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867150"/>
            <a:ext cx="3692525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5" name="Picture 20">
            <a:extLst>
              <a:ext uri="{FF2B5EF4-FFF2-40B4-BE49-F238E27FC236}">
                <a16:creationId xmlns:a16="http://schemas.microsoft.com/office/drawing/2014/main" id="{5A189E7B-3368-D420-3C6F-C5A96463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3867150"/>
            <a:ext cx="3692525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ext Placeholder 2">
            <a:extLst>
              <a:ext uri="{FF2B5EF4-FFF2-40B4-BE49-F238E27FC236}">
                <a16:creationId xmlns:a16="http://schemas.microsoft.com/office/drawing/2014/main" id="{5CCCBCCF-CC54-3338-0C4D-273255370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437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ggplot</a:t>
            </a:r>
          </a:p>
        </p:txBody>
      </p:sp>
      <p:pic>
        <p:nvPicPr>
          <p:cNvPr id="105474" name="Picture 1">
            <a:extLst>
              <a:ext uri="{FF2B5EF4-FFF2-40B4-BE49-F238E27FC236}">
                <a16:creationId xmlns:a16="http://schemas.microsoft.com/office/drawing/2014/main" id="{31147B01-3983-405E-3052-16E10C252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66"/>
          <a:stretch>
            <a:fillRect/>
          </a:stretch>
        </p:blipFill>
        <p:spPr bwMode="auto">
          <a:xfrm>
            <a:off x="1436688" y="1157288"/>
            <a:ext cx="41275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5" name="Picture 5">
            <a:extLst>
              <a:ext uri="{FF2B5EF4-FFF2-40B4-BE49-F238E27FC236}">
                <a16:creationId xmlns:a16="http://schemas.microsoft.com/office/drawing/2014/main" id="{D85C98D8-CEB6-C24F-EB85-7E4367F6E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8"/>
          <a:stretch>
            <a:fillRect/>
          </a:stretch>
        </p:blipFill>
        <p:spPr bwMode="auto">
          <a:xfrm>
            <a:off x="1436688" y="3228975"/>
            <a:ext cx="451961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6" name="Picture 8">
            <a:extLst>
              <a:ext uri="{FF2B5EF4-FFF2-40B4-BE49-F238E27FC236}">
                <a16:creationId xmlns:a16="http://schemas.microsoft.com/office/drawing/2014/main" id="{138A34E3-F131-308E-B87F-226ECBBB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2600325"/>
            <a:ext cx="24733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7" name="Picture 10">
            <a:extLst>
              <a:ext uri="{FF2B5EF4-FFF2-40B4-BE49-F238E27FC236}">
                <a16:creationId xmlns:a16="http://schemas.microsoft.com/office/drawing/2014/main" id="{A0FBAFF8-39A3-2F1E-5E77-66F58DF4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352425"/>
            <a:ext cx="24733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ext Placeholder 2">
            <a:extLst>
              <a:ext uri="{FF2B5EF4-FFF2-40B4-BE49-F238E27FC236}">
                <a16:creationId xmlns:a16="http://schemas.microsoft.com/office/drawing/2014/main" id="{647B489A-D895-062F-B4F4-9C5451B4E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437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ggplot</a:t>
            </a:r>
          </a:p>
        </p:txBody>
      </p:sp>
      <p:pic>
        <p:nvPicPr>
          <p:cNvPr id="106498" name="Picture 3">
            <a:extLst>
              <a:ext uri="{FF2B5EF4-FFF2-40B4-BE49-F238E27FC236}">
                <a16:creationId xmlns:a16="http://schemas.microsoft.com/office/drawing/2014/main" id="{79B37016-606A-22FA-EB5C-3877BC21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3194050"/>
            <a:ext cx="44434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9" name="Picture 6">
            <a:extLst>
              <a:ext uri="{FF2B5EF4-FFF2-40B4-BE49-F238E27FC236}">
                <a16:creationId xmlns:a16="http://schemas.microsoft.com/office/drawing/2014/main" id="{636AC227-7A24-8E6A-8DD6-A645180FC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425575"/>
            <a:ext cx="4443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7">
            <a:extLst>
              <a:ext uri="{FF2B5EF4-FFF2-40B4-BE49-F238E27FC236}">
                <a16:creationId xmlns:a16="http://schemas.microsoft.com/office/drawing/2014/main" id="{5D285280-EA5B-98C3-05B5-6AE1C5AE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2600325"/>
            <a:ext cx="24733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9">
            <a:extLst>
              <a:ext uri="{FF2B5EF4-FFF2-40B4-BE49-F238E27FC236}">
                <a16:creationId xmlns:a16="http://schemas.microsoft.com/office/drawing/2014/main" id="{3560C908-4DE4-8A3C-8139-9D1A82169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88" y="368300"/>
            <a:ext cx="24733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ext Placeholder 2">
            <a:extLst>
              <a:ext uri="{FF2B5EF4-FFF2-40B4-BE49-F238E27FC236}">
                <a16:creationId xmlns:a16="http://schemas.microsoft.com/office/drawing/2014/main" id="{2E5437E5-5EC6-C863-87E6-471F0F8F0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437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ggplot</a:t>
            </a:r>
          </a:p>
        </p:txBody>
      </p:sp>
      <p:pic>
        <p:nvPicPr>
          <p:cNvPr id="107522" name="Picture 5">
            <a:extLst>
              <a:ext uri="{FF2B5EF4-FFF2-40B4-BE49-F238E27FC236}">
                <a16:creationId xmlns:a16="http://schemas.microsoft.com/office/drawing/2014/main" id="{9E6D4F79-7814-8922-22DC-AAEA18ED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90613"/>
            <a:ext cx="65786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3" name="Picture 8">
            <a:extLst>
              <a:ext uri="{FF2B5EF4-FFF2-40B4-BE49-F238E27FC236}">
                <a16:creationId xmlns:a16="http://schemas.microsoft.com/office/drawing/2014/main" id="{5EBEF4EA-77A2-8EBC-3F27-EC877429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1801813"/>
            <a:ext cx="3076575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ext Placeholder 2">
            <a:extLst>
              <a:ext uri="{FF2B5EF4-FFF2-40B4-BE49-F238E27FC236}">
                <a16:creationId xmlns:a16="http://schemas.microsoft.com/office/drawing/2014/main" id="{43A6E1EC-19EF-EEAB-8510-8484CEA23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437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simple plots</a:t>
            </a:r>
          </a:p>
        </p:txBody>
      </p:sp>
      <p:pic>
        <p:nvPicPr>
          <p:cNvPr id="108546" name="Picture 4">
            <a:extLst>
              <a:ext uri="{FF2B5EF4-FFF2-40B4-BE49-F238E27FC236}">
                <a16:creationId xmlns:a16="http://schemas.microsoft.com/office/drawing/2014/main" id="{F53CBB02-DF1F-8C76-1FE0-C7EFED9FD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265238"/>
            <a:ext cx="601503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547" name="Group 11">
            <a:extLst>
              <a:ext uri="{FF2B5EF4-FFF2-40B4-BE49-F238E27FC236}">
                <a16:creationId xmlns:a16="http://schemas.microsoft.com/office/drawing/2014/main" id="{43F11404-B4AE-96FE-0F7B-26FADC775476}"/>
              </a:ext>
            </a:extLst>
          </p:cNvPr>
          <p:cNvGrpSpPr>
            <a:grpSpLocks/>
          </p:cNvGrpSpPr>
          <p:nvPr/>
        </p:nvGrpSpPr>
        <p:grpSpPr bwMode="auto">
          <a:xfrm>
            <a:off x="608013" y="2619375"/>
            <a:ext cx="7927975" cy="1965325"/>
            <a:chOff x="379523" y="2614303"/>
            <a:chExt cx="7011153" cy="1593227"/>
          </a:xfrm>
        </p:grpSpPr>
        <p:pic>
          <p:nvPicPr>
            <p:cNvPr id="108548" name="Picture 6">
              <a:extLst>
                <a:ext uri="{FF2B5EF4-FFF2-40B4-BE49-F238E27FC236}">
                  <a16:creationId xmlns:a16="http://schemas.microsoft.com/office/drawing/2014/main" id="{FBB408A1-D7C2-15C9-992F-87B4B48D6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23" y="2614306"/>
              <a:ext cx="1752789" cy="1593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49" name="Picture 7">
              <a:extLst>
                <a:ext uri="{FF2B5EF4-FFF2-40B4-BE49-F238E27FC236}">
                  <a16:creationId xmlns:a16="http://schemas.microsoft.com/office/drawing/2014/main" id="{B24A7435-BEF7-C338-81FC-BA7B4D365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312" y="2614306"/>
              <a:ext cx="1752788" cy="1593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50" name="Picture 9">
              <a:extLst>
                <a:ext uri="{FF2B5EF4-FFF2-40B4-BE49-F238E27FC236}">
                  <a16:creationId xmlns:a16="http://schemas.microsoft.com/office/drawing/2014/main" id="{1C30678B-914F-F90B-5090-8263051AC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100" y="2614305"/>
              <a:ext cx="1752789" cy="159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551" name="Picture 10">
              <a:extLst>
                <a:ext uri="{FF2B5EF4-FFF2-40B4-BE49-F238E27FC236}">
                  <a16:creationId xmlns:a16="http://schemas.microsoft.com/office/drawing/2014/main" id="{A39DAE6F-87DE-1FCC-2BB3-C9331D5B1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888" y="2614303"/>
              <a:ext cx="1752788" cy="159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Google Shape;374;p32">
            <a:extLst>
              <a:ext uri="{FF2B5EF4-FFF2-40B4-BE49-F238E27FC236}">
                <a16:creationId xmlns:a16="http://schemas.microsoft.com/office/drawing/2014/main" id="{A7349845-4F1C-C7D6-0461-FF2432AFD6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54025" y="2714625"/>
            <a:ext cx="8426450" cy="4476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Inferential Statistics with </a:t>
            </a:r>
            <a:r>
              <a:rPr lang="en-US" altLang="en-US" b="1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</a:t>
            </a:r>
          </a:p>
        </p:txBody>
      </p:sp>
      <p:sp>
        <p:nvSpPr>
          <p:cNvPr id="109570" name="Google Shape;375;p32">
            <a:extLst>
              <a:ext uri="{FF2B5EF4-FFF2-40B4-BE49-F238E27FC236}">
                <a16:creationId xmlns:a16="http://schemas.microsoft.com/office/drawing/2014/main" id="{00CF2987-768F-B6BC-BD89-30DE7EBFE5B6}"/>
              </a:ext>
            </a:extLst>
          </p:cNvPr>
          <p:cNvSpPr txBox="1">
            <a:spLocks noGrp="1" noChangeArrowheads="1"/>
          </p:cNvSpPr>
          <p:nvPr>
            <p:ph type="title" idx="2"/>
          </p:nvPr>
        </p:nvSpPr>
        <p:spPr>
          <a:xfrm>
            <a:off x="454025" y="2151063"/>
            <a:ext cx="8426450" cy="4889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FFC5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04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ubtitle 1">
            <a:extLst>
              <a:ext uri="{FF2B5EF4-FFF2-40B4-BE49-F238E27FC236}">
                <a16:creationId xmlns:a16="http://schemas.microsoft.com/office/drawing/2014/main" id="{1D14EC64-F864-8406-EEF7-9039036C9948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436688" y="1290638"/>
            <a:ext cx="5475287" cy="3016250"/>
          </a:xfrm>
        </p:spPr>
        <p:txBody>
          <a:bodyPr/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Histogram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Q-Q plot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Shapiro-Wilk test </a:t>
            </a: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small sample size &lt; 50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Kolmogorov-Smirnov  larger sample size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Anderson-Darling test  variation of K-S test, optimized for small sample size and is more powerful than S-W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42" name="Text Placeholder 2">
            <a:extLst>
              <a:ext uri="{FF2B5EF4-FFF2-40B4-BE49-F238E27FC236}">
                <a16:creationId xmlns:a16="http://schemas.microsoft.com/office/drawing/2014/main" id="{1C29D77B-7FC8-5FB0-CB98-9C45C7777A6E}"/>
              </a:ext>
            </a:extLst>
          </p:cNvPr>
          <p:cNvSpPr txBox="1">
            <a:spLocks noGrp="1" noChangeArrowheads="1"/>
          </p:cNvSpPr>
          <p:nvPr>
            <p:ph type="body" sz="quarter" idx="10"/>
          </p:nvPr>
        </p:nvSpPr>
        <p:spPr>
          <a:xfrm>
            <a:off x="1436688" y="730250"/>
            <a:ext cx="2151062" cy="387350"/>
          </a:xfrm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Assess for Normality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ext Placeholder 2">
            <a:extLst>
              <a:ext uri="{FF2B5EF4-FFF2-40B4-BE49-F238E27FC236}">
                <a16:creationId xmlns:a16="http://schemas.microsoft.com/office/drawing/2014/main" id="{DFD0D79E-4A8F-9053-E9E2-CC1D0A38E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4378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Histogram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111618" name="Picture 1">
            <a:extLst>
              <a:ext uri="{FF2B5EF4-FFF2-40B4-BE49-F238E27FC236}">
                <a16:creationId xmlns:a16="http://schemas.microsoft.com/office/drawing/2014/main" id="{DB62A11D-8CAF-E4F8-522D-A2A769126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1108075"/>
            <a:ext cx="2547938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19" name="Picture 2">
            <a:extLst>
              <a:ext uri="{FF2B5EF4-FFF2-40B4-BE49-F238E27FC236}">
                <a16:creationId xmlns:a16="http://schemas.microsoft.com/office/drawing/2014/main" id="{E82A6A76-ACA5-E4B2-4A4F-764F67744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1108075"/>
            <a:ext cx="2549525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05F0E-B699-52F6-9643-6A8162C3A649}"/>
              </a:ext>
            </a:extLst>
          </p:cNvPr>
          <p:cNvSpPr txBox="1"/>
          <p:nvPr/>
        </p:nvSpPr>
        <p:spPr>
          <a:xfrm>
            <a:off x="1185863" y="3476625"/>
            <a:ext cx="321310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chemeClr val="accent5"/>
                </a:solidFill>
              </a:rPr>
              <a:t>Histogram with normal distribution 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C1C5B-1878-E50B-3768-3B6FF7534A15}"/>
              </a:ext>
            </a:extLst>
          </p:cNvPr>
          <p:cNvSpPr txBox="1"/>
          <p:nvPr/>
        </p:nvSpPr>
        <p:spPr>
          <a:xfrm>
            <a:off x="4572000" y="3476625"/>
            <a:ext cx="321310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dirty="0">
                <a:solidFill>
                  <a:schemeClr val="accent5"/>
                </a:solidFill>
              </a:rPr>
              <a:t>Q-Q plot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Google Shape;360;p30">
            <a:extLst>
              <a:ext uri="{FF2B5EF4-FFF2-40B4-BE49-F238E27FC236}">
                <a16:creationId xmlns:a16="http://schemas.microsoft.com/office/drawing/2014/main" id="{513EC638-3C1F-269D-E93F-E7D831DE9F9A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5" t="18187" r="9354" b="4813"/>
          <a:stretch>
            <a:fillRect/>
          </a:stretch>
        </p:blipFill>
        <p:spPr bwMode="auto">
          <a:xfrm>
            <a:off x="5353050" y="1809750"/>
            <a:ext cx="33242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Google Shape;361;p30">
            <a:extLst>
              <a:ext uri="{FF2B5EF4-FFF2-40B4-BE49-F238E27FC236}">
                <a16:creationId xmlns:a16="http://schemas.microsoft.com/office/drawing/2014/main" id="{BB4361FD-03BC-B504-32C0-2414585C1D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09600" y="1973263"/>
            <a:ext cx="4141788" cy="2757487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FF000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Free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chemeClr val="accent2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Open-Source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chemeClr val="tx2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Visualization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FFFF0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Multiple Cutting-Edge Statistical Packages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00B05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Data Handling and Manipulation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7030A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Meta-Analysis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00B0F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Integrated Development Environment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473117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Help Reproducible Research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FFC00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Shiny, dplyr, and ggplot2</a:t>
            </a:r>
          </a:p>
        </p:txBody>
      </p:sp>
      <p:sp>
        <p:nvSpPr>
          <p:cNvPr id="35843" name="Google Shape;362;p30">
            <a:extLst>
              <a:ext uri="{FF2B5EF4-FFF2-40B4-BE49-F238E27FC236}">
                <a16:creationId xmlns:a16="http://schemas.microsoft.com/office/drawing/2014/main" id="{7FCDC19F-2A10-1746-29C1-85AB2E06484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60388" y="1168400"/>
            <a:ext cx="3562350" cy="6683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Pros</a:t>
            </a:r>
          </a:p>
        </p:txBody>
      </p:sp>
      <p:sp>
        <p:nvSpPr>
          <p:cNvPr id="35844" name="Google Shape;363;p30">
            <a:extLst>
              <a:ext uri="{FF2B5EF4-FFF2-40B4-BE49-F238E27FC236}">
                <a16:creationId xmlns:a16="http://schemas.microsoft.com/office/drawing/2014/main" id="{A98877B3-A671-44B8-1AE3-3780EDD06118}"/>
              </a:ext>
            </a:extLst>
          </p:cNvPr>
          <p:cNvSpPr>
            <a:spLocks/>
          </p:cNvSpPr>
          <p:nvPr/>
        </p:nvSpPr>
        <p:spPr bwMode="auto">
          <a:xfrm>
            <a:off x="7524750" y="3887788"/>
            <a:ext cx="1619250" cy="241300"/>
          </a:xfrm>
          <a:custGeom>
            <a:avLst/>
            <a:gdLst>
              <a:gd name="T0" fmla="*/ 1352 w 146079"/>
              <a:gd name="T1" fmla="*/ 69561 h 5859"/>
              <a:gd name="T2" fmla="*/ 1352 w 146079"/>
              <a:gd name="T3" fmla="*/ 409214653 h 5859"/>
              <a:gd name="T4" fmla="*/ 198960166 w 146079"/>
              <a:gd name="T5" fmla="*/ 409214653 h 5859"/>
              <a:gd name="T6" fmla="*/ 198960166 w 146079"/>
              <a:gd name="T7" fmla="*/ 69561 h 5859"/>
              <a:gd name="T8" fmla="*/ 1352 w 146079"/>
              <a:gd name="T9" fmla="*/ 69561 h 5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lnTo>
                  <a:pt x="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ext Placeholder 2">
            <a:extLst>
              <a:ext uri="{FF2B5EF4-FFF2-40B4-BE49-F238E27FC236}">
                <a16:creationId xmlns:a16="http://schemas.microsoft.com/office/drawing/2014/main" id="{93FE0A9E-F85B-8C5E-CA85-5551871AC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295275"/>
            <a:ext cx="43783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Example </a:t>
            </a: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  <a:p>
            <a:pPr eaLnBrk="1" hangingPunct="1"/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12642" name="TextBox 4">
            <a:extLst>
              <a:ext uri="{FF2B5EF4-FFF2-40B4-BE49-F238E27FC236}">
                <a16:creationId xmlns:a16="http://schemas.microsoft.com/office/drawing/2014/main" id="{58EDA668-85B0-0117-A04E-1A1A7D048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874713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S-W test</a:t>
            </a:r>
          </a:p>
        </p:txBody>
      </p:sp>
      <p:sp>
        <p:nvSpPr>
          <p:cNvPr id="112643" name="TextBox 6">
            <a:extLst>
              <a:ext uri="{FF2B5EF4-FFF2-40B4-BE49-F238E27FC236}">
                <a16:creationId xmlns:a16="http://schemas.microsoft.com/office/drawing/2014/main" id="{D19E7EDB-B98F-6391-E291-67AC68A91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1147763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K-S test</a:t>
            </a:r>
          </a:p>
        </p:txBody>
      </p:sp>
      <p:sp>
        <p:nvSpPr>
          <p:cNvPr id="112644" name="TextBox 7">
            <a:extLst>
              <a:ext uri="{FF2B5EF4-FFF2-40B4-BE49-F238E27FC236}">
                <a16:creationId xmlns:a16="http://schemas.microsoft.com/office/drawing/2014/main" id="{A022050F-1A7D-5C6E-76F9-302EB5FE7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1397000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A-D test</a:t>
            </a:r>
          </a:p>
        </p:txBody>
      </p:sp>
      <p:grpSp>
        <p:nvGrpSpPr>
          <p:cNvPr id="112645" name="Group 14">
            <a:extLst>
              <a:ext uri="{FF2B5EF4-FFF2-40B4-BE49-F238E27FC236}">
                <a16:creationId xmlns:a16="http://schemas.microsoft.com/office/drawing/2014/main" id="{61DF43E4-83F4-9BF9-1931-C89B2838DD58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1881188"/>
            <a:ext cx="4378325" cy="2967037"/>
            <a:chOff x="1436688" y="1695785"/>
            <a:chExt cx="5450495" cy="3842897"/>
          </a:xfrm>
        </p:grpSpPr>
        <p:pic>
          <p:nvPicPr>
            <p:cNvPr id="112646" name="Picture 9">
              <a:extLst>
                <a:ext uri="{FF2B5EF4-FFF2-40B4-BE49-F238E27FC236}">
                  <a16:creationId xmlns:a16="http://schemas.microsoft.com/office/drawing/2014/main" id="{027AD583-EEF1-1A09-4F34-7F7C28EAF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688" y="1695785"/>
              <a:ext cx="5450495" cy="905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47" name="Picture 11">
              <a:extLst>
                <a:ext uri="{FF2B5EF4-FFF2-40B4-BE49-F238E27FC236}">
                  <a16:creationId xmlns:a16="http://schemas.microsoft.com/office/drawing/2014/main" id="{8478CD25-2D1E-B477-83ED-F30C62B52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688" y="2572610"/>
              <a:ext cx="5450495" cy="202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48" name="Picture 13">
              <a:extLst>
                <a:ext uri="{FF2B5EF4-FFF2-40B4-BE49-F238E27FC236}">
                  <a16:creationId xmlns:a16="http://schemas.microsoft.com/office/drawing/2014/main" id="{E36B9D66-B4A0-5010-2F0C-A0DE7BF03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688" y="4593814"/>
              <a:ext cx="5450494" cy="94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extBox 1">
            <a:extLst>
              <a:ext uri="{FF2B5EF4-FFF2-40B4-BE49-F238E27FC236}">
                <a16:creationId xmlns:a16="http://schemas.microsoft.com/office/drawing/2014/main" id="{EC03ABCF-773B-F413-3881-938620483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6688" y="874713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T-test</a:t>
            </a:r>
          </a:p>
        </p:txBody>
      </p:sp>
      <p:pic>
        <p:nvPicPr>
          <p:cNvPr id="113666" name="Picture 3">
            <a:extLst>
              <a:ext uri="{FF2B5EF4-FFF2-40B4-BE49-F238E27FC236}">
                <a16:creationId xmlns:a16="http://schemas.microsoft.com/office/drawing/2014/main" id="{4EBB418A-808E-06F6-EAE3-FAFFE8C82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323975"/>
            <a:ext cx="5489575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extBox 1">
            <a:extLst>
              <a:ext uri="{FF2B5EF4-FFF2-40B4-BE49-F238E27FC236}">
                <a16:creationId xmlns:a16="http://schemas.microsoft.com/office/drawing/2014/main" id="{78EDDCA4-6D49-16F7-6566-9950AB797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823913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Mann-Whitney U Test</a:t>
            </a:r>
          </a:p>
        </p:txBody>
      </p:sp>
      <p:pic>
        <p:nvPicPr>
          <p:cNvPr id="114690" name="Picture 3">
            <a:extLst>
              <a:ext uri="{FF2B5EF4-FFF2-40B4-BE49-F238E27FC236}">
                <a16:creationId xmlns:a16="http://schemas.microsoft.com/office/drawing/2014/main" id="{A2F14ABE-9BA5-44B4-B23D-0C9E23F83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790700"/>
            <a:ext cx="76708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extBox 1">
            <a:extLst>
              <a:ext uri="{FF2B5EF4-FFF2-40B4-BE49-F238E27FC236}">
                <a16:creationId xmlns:a16="http://schemas.microsoft.com/office/drawing/2014/main" id="{8329FB7C-9798-D427-3CC3-CF68655A1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727075"/>
            <a:ext cx="4572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Correlation</a:t>
            </a:r>
          </a:p>
        </p:txBody>
      </p:sp>
      <p:grpSp>
        <p:nvGrpSpPr>
          <p:cNvPr id="115714" name="Group 9">
            <a:extLst>
              <a:ext uri="{FF2B5EF4-FFF2-40B4-BE49-F238E27FC236}">
                <a16:creationId xmlns:a16="http://schemas.microsoft.com/office/drawing/2014/main" id="{FEEAB2B0-E304-837C-32C3-ECA18E4CB17F}"/>
              </a:ext>
            </a:extLst>
          </p:cNvPr>
          <p:cNvGrpSpPr>
            <a:grpSpLocks/>
          </p:cNvGrpSpPr>
          <p:nvPr/>
        </p:nvGrpSpPr>
        <p:grpSpPr bwMode="auto">
          <a:xfrm>
            <a:off x="736600" y="1033463"/>
            <a:ext cx="4432300" cy="3808412"/>
            <a:chOff x="736597" y="1131385"/>
            <a:chExt cx="4432034" cy="3808382"/>
          </a:xfrm>
        </p:grpSpPr>
        <p:pic>
          <p:nvPicPr>
            <p:cNvPr id="115715" name="Picture 4">
              <a:extLst>
                <a:ext uri="{FF2B5EF4-FFF2-40B4-BE49-F238E27FC236}">
                  <a16:creationId xmlns:a16="http://schemas.microsoft.com/office/drawing/2014/main" id="{3FA36AF3-21C2-6954-1278-ABEE1238B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01" y="1131385"/>
              <a:ext cx="4432030" cy="745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716" name="Picture 6">
              <a:extLst>
                <a:ext uri="{FF2B5EF4-FFF2-40B4-BE49-F238E27FC236}">
                  <a16:creationId xmlns:a16="http://schemas.microsoft.com/office/drawing/2014/main" id="{B689B7B7-66A2-7F7C-C9EB-8C91EE55A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99" y="1877228"/>
              <a:ext cx="4432030" cy="1842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717" name="Picture 8">
              <a:extLst>
                <a:ext uri="{FF2B5EF4-FFF2-40B4-BE49-F238E27FC236}">
                  <a16:creationId xmlns:a16="http://schemas.microsoft.com/office/drawing/2014/main" id="{DD60B58A-3C48-7728-0A4F-2FD5CE62B4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97" y="3719757"/>
              <a:ext cx="4432030" cy="1220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extBox 1">
            <a:extLst>
              <a:ext uri="{FF2B5EF4-FFF2-40B4-BE49-F238E27FC236}">
                <a16:creationId xmlns:a16="http://schemas.microsoft.com/office/drawing/2014/main" id="{7CDCB28C-8B9D-D781-6ECE-9B4139F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727075"/>
            <a:ext cx="4572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Chi-Square </a:t>
            </a:r>
          </a:p>
        </p:txBody>
      </p:sp>
      <p:grpSp>
        <p:nvGrpSpPr>
          <p:cNvPr id="116738" name="Group 10">
            <a:extLst>
              <a:ext uri="{FF2B5EF4-FFF2-40B4-BE49-F238E27FC236}">
                <a16:creationId xmlns:a16="http://schemas.microsoft.com/office/drawing/2014/main" id="{C0E244EB-C360-21A8-D88F-166474750912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200150"/>
            <a:ext cx="5345113" cy="1866900"/>
            <a:chOff x="685800" y="1200890"/>
            <a:chExt cx="7772400" cy="2625266"/>
          </a:xfrm>
        </p:grpSpPr>
        <p:pic>
          <p:nvPicPr>
            <p:cNvPr id="116739" name="Picture 3">
              <a:extLst>
                <a:ext uri="{FF2B5EF4-FFF2-40B4-BE49-F238E27FC236}">
                  <a16:creationId xmlns:a16="http://schemas.microsoft.com/office/drawing/2014/main" id="{04C7D9D1-BA43-C937-21F0-DD10B791E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200890"/>
              <a:ext cx="7772400" cy="137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40" name="Picture 7">
              <a:extLst>
                <a:ext uri="{FF2B5EF4-FFF2-40B4-BE49-F238E27FC236}">
                  <a16:creationId xmlns:a16="http://schemas.microsoft.com/office/drawing/2014/main" id="{60AEFA46-D92F-0482-9C61-3EAA109BC0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571750"/>
              <a:ext cx="7772400" cy="1254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Google Shape;925;p54">
            <a:extLst>
              <a:ext uri="{FF2B5EF4-FFF2-40B4-BE49-F238E27FC236}">
                <a16:creationId xmlns:a16="http://schemas.microsoft.com/office/drawing/2014/main" id="{57689EAF-D528-AA06-3932-BA983875607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277938" y="342900"/>
            <a:ext cx="6588125" cy="6699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RESOURCES</a:t>
            </a:r>
          </a:p>
        </p:txBody>
      </p:sp>
      <p:sp>
        <p:nvSpPr>
          <p:cNvPr id="926" name="Google Shape;926;p54">
            <a:extLst>
              <a:ext uri="{FF2B5EF4-FFF2-40B4-BE49-F238E27FC236}">
                <a16:creationId xmlns:a16="http://schemas.microsoft.com/office/drawing/2014/main" id="{00BFB177-8864-F6C4-6C86-672FDAEDA73C}"/>
              </a:ext>
            </a:extLst>
          </p:cNvPr>
          <p:cNvSpPr txBox="1"/>
          <p:nvPr/>
        </p:nvSpPr>
        <p:spPr>
          <a:xfrm>
            <a:off x="754063" y="1133475"/>
            <a:ext cx="5661025" cy="30162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91425" rIns="91425" bIns="91425"/>
          <a:lstStyle/>
          <a:p>
            <a:pPr marL="457200" indent="-3175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pPr>
            <a:r>
              <a:rPr lang="en-US" kern="0" dirty="0">
                <a:solidFill>
                  <a:schemeClr val="hlink"/>
                </a:solidFill>
                <a:uFill>
                  <a:noFill/>
                </a:uFill>
                <a:ea typeface="Anaheim"/>
                <a:sym typeface="Anaheim"/>
              </a:rPr>
              <a:t>Codecademy Learn R</a:t>
            </a:r>
          </a:p>
          <a:p>
            <a:pPr marL="457200" indent="-3175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pPr>
            <a:r>
              <a:rPr lang="en-US" dirty="0">
                <a:solidFill>
                  <a:schemeClr val="tx1"/>
                </a:solidFill>
              </a:rPr>
              <a:t>The cartoon guide to statistics, Larry Gonick</a:t>
            </a:r>
            <a:endParaRPr lang="en-US" kern="0" dirty="0">
              <a:solidFill>
                <a:schemeClr val="tx1"/>
              </a:solidFill>
              <a:ea typeface="Anaheim"/>
              <a:sym typeface="Anaheim"/>
            </a:endParaRPr>
          </a:p>
          <a:p>
            <a:pPr marL="457200" indent="-3175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pPr>
            <a:r>
              <a:rPr lang="en-US" kern="0" dirty="0">
                <a:solidFill>
                  <a:schemeClr val="hlink"/>
                </a:solidFill>
                <a:uFill>
                  <a:noFill/>
                </a:uFill>
                <a:ea typeface="Anaheim"/>
                <a:sym typeface="Anaheim"/>
              </a:rPr>
              <a:t>Discovering Statistics Using R, Andy Field</a:t>
            </a:r>
            <a:endParaRPr lang="en-US" kern="0" dirty="0">
              <a:solidFill>
                <a:schemeClr val="tx1"/>
              </a:solidFill>
              <a:uFill>
                <a:noFill/>
              </a:uFill>
              <a:ea typeface="Anaheim"/>
              <a:sym typeface="Anaheim"/>
            </a:endParaRPr>
          </a:p>
          <a:p>
            <a:pPr marL="457200" indent="-3175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pPr>
            <a:r>
              <a:rPr lang="en-US" kern="0" dirty="0">
                <a:solidFill>
                  <a:schemeClr val="tx1"/>
                </a:solidFill>
                <a:uFill>
                  <a:noFill/>
                </a:uFill>
                <a:ea typeface="Anaheim"/>
                <a:sym typeface="Anaheim"/>
              </a:rPr>
              <a:t>Medical Statistics Made Easy, </a:t>
            </a:r>
            <a:r>
              <a:rPr lang="en-US" dirty="0">
                <a:solidFill>
                  <a:schemeClr val="tx1"/>
                </a:solidFill>
              </a:rPr>
              <a:t>Gordon Taylor and Michael Harris</a:t>
            </a:r>
          </a:p>
          <a:p>
            <a:pPr marL="457200" indent="-3175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pPr>
            <a:r>
              <a:rPr lang="en-US" kern="0" dirty="0">
                <a:solidFill>
                  <a:schemeClr val="tx1"/>
                </a:solidFill>
                <a:ea typeface="Anaheim"/>
                <a:sym typeface="Anaheim"/>
              </a:rPr>
              <a:t>Understanding Clinical Research: Behind the Statistics, University of Cape Town</a:t>
            </a:r>
            <a:endParaRPr kern="0" dirty="0">
              <a:solidFill>
                <a:schemeClr val="tx1"/>
              </a:solidFill>
              <a:ea typeface="Anaheim"/>
              <a:sym typeface="Anaheim"/>
            </a:endParaRPr>
          </a:p>
          <a:p>
            <a:pPr marL="457200" indent="-3175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pPr>
            <a:r>
              <a:rPr lang="en-US" kern="0" dirty="0">
                <a:solidFill>
                  <a:schemeClr val="lt1"/>
                </a:solidFill>
                <a:uFill>
                  <a:noFill/>
                </a:uFill>
                <a:ea typeface="Arial"/>
                <a:sym typeface="Anaheim"/>
              </a:rPr>
              <a:t>Learning R, The Hard Way Slides, Maani Beigy</a:t>
            </a:r>
          </a:p>
          <a:p>
            <a:pPr marL="457200" indent="-3175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/>
            </a:pPr>
            <a:r>
              <a:rPr lang="en-US" kern="0" dirty="0">
                <a:solidFill>
                  <a:schemeClr val="lt1"/>
                </a:solidFill>
                <a:uFill>
                  <a:noFill/>
                </a:uFill>
                <a:ea typeface="Arial"/>
                <a:sym typeface="Anaheim"/>
              </a:rPr>
              <a:t>W3schools, R</a:t>
            </a:r>
            <a:endParaRPr kern="0" dirty="0">
              <a:ea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Google Shape;898;p52">
            <a:extLst>
              <a:ext uri="{FF2B5EF4-FFF2-40B4-BE49-F238E27FC236}">
                <a16:creationId xmlns:a16="http://schemas.microsoft.com/office/drawing/2014/main" id="{C1788C03-3EDB-4067-29B1-A1B8837103B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951163" y="700088"/>
            <a:ext cx="3241675" cy="6699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rgbClr val="1B1464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THANKS!</a:t>
            </a:r>
          </a:p>
        </p:txBody>
      </p:sp>
      <p:sp>
        <p:nvSpPr>
          <p:cNvPr id="150530" name="Google Shape;899;p52">
            <a:extLst>
              <a:ext uri="{FF2B5EF4-FFF2-40B4-BE49-F238E27FC236}">
                <a16:creationId xmlns:a16="http://schemas.microsoft.com/office/drawing/2014/main" id="{E9552077-B4A5-B8B3-B0E9-A378A778B727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925638" y="1516063"/>
            <a:ext cx="5337175" cy="120808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1B1464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Do you have any questions?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1B1464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alirezasoltanykhaboushan@gmail.com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1B1464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+98-9157707497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1B1464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https://www.linkedin.com/in/alireza-soltani-709848255/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1B1464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1B1464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@medicosine</a:t>
            </a:r>
          </a:p>
        </p:txBody>
      </p:sp>
      <p:grpSp>
        <p:nvGrpSpPr>
          <p:cNvPr id="150531" name="Google Shape;16216;p70">
            <a:extLst>
              <a:ext uri="{FF2B5EF4-FFF2-40B4-BE49-F238E27FC236}">
                <a16:creationId xmlns:a16="http://schemas.microsoft.com/office/drawing/2014/main" id="{4BE83EDE-749D-C070-B381-5024EB18ECDE}"/>
              </a:ext>
            </a:extLst>
          </p:cNvPr>
          <p:cNvGrpSpPr>
            <a:grpSpLocks/>
          </p:cNvGrpSpPr>
          <p:nvPr/>
        </p:nvGrpSpPr>
        <p:grpSpPr bwMode="auto">
          <a:xfrm>
            <a:off x="4017963" y="2935288"/>
            <a:ext cx="323850" cy="303212"/>
            <a:chOff x="4211985" y="3817357"/>
            <a:chExt cx="362947" cy="356576"/>
          </a:xfrm>
        </p:grpSpPr>
        <p:sp>
          <p:nvSpPr>
            <p:cNvPr id="150544" name="Google Shape;16217;p70">
              <a:extLst>
                <a:ext uri="{FF2B5EF4-FFF2-40B4-BE49-F238E27FC236}">
                  <a16:creationId xmlns:a16="http://schemas.microsoft.com/office/drawing/2014/main" id="{0BDD9C7E-6CA5-C26B-EBDF-E80F17A25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985" y="3817357"/>
              <a:ext cx="356498" cy="356498"/>
            </a:xfrm>
            <a:custGeom>
              <a:avLst/>
              <a:gdLst>
                <a:gd name="T0" fmla="*/ 122506465 w 13599"/>
                <a:gd name="T1" fmla="*/ 0 h 13599"/>
                <a:gd name="T2" fmla="*/ 17879 w 13599"/>
                <a:gd name="T3" fmla="*/ 122488613 h 13599"/>
                <a:gd name="T4" fmla="*/ 122506465 w 13599"/>
                <a:gd name="T5" fmla="*/ 244977199 h 13599"/>
                <a:gd name="T6" fmla="*/ 244995078 w 13599"/>
                <a:gd name="T7" fmla="*/ 122488613 h 13599"/>
                <a:gd name="T8" fmla="*/ 122506465 w 13599"/>
                <a:gd name="T9" fmla="*/ 0 h 13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45" name="Google Shape;16218;p70">
              <a:extLst>
                <a:ext uri="{FF2B5EF4-FFF2-40B4-BE49-F238E27FC236}">
                  <a16:creationId xmlns:a16="http://schemas.microsoft.com/office/drawing/2014/main" id="{DE190474-77DD-DAB1-1B6D-83D87F10D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6758" y="3817357"/>
              <a:ext cx="208173" cy="356576"/>
            </a:xfrm>
            <a:custGeom>
              <a:avLst/>
              <a:gdLst>
                <a:gd name="T0" fmla="*/ 16142203 w 7941"/>
                <a:gd name="T1" fmla="*/ 0 h 13602"/>
                <a:gd name="T2" fmla="*/ 17879 w 7941"/>
                <a:gd name="T3" fmla="*/ 1044588 h 13602"/>
                <a:gd name="T4" fmla="*/ 106633834 w 7941"/>
                <a:gd name="T5" fmla="*/ 122488155 h 13602"/>
                <a:gd name="T6" fmla="*/ 17879 w 7941"/>
                <a:gd name="T7" fmla="*/ 243948920 h 13602"/>
                <a:gd name="T8" fmla="*/ 16375857 w 7941"/>
                <a:gd name="T9" fmla="*/ 245029920 h 13602"/>
                <a:gd name="T10" fmla="*/ 138377398 w 7941"/>
                <a:gd name="T11" fmla="*/ 130558931 h 13602"/>
                <a:gd name="T12" fmla="*/ 16142203 w 7941"/>
                <a:gd name="T13" fmla="*/ 0 h 136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6C83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46" name="Google Shape;16219;p70">
              <a:extLst>
                <a:ext uri="{FF2B5EF4-FFF2-40B4-BE49-F238E27FC236}">
                  <a16:creationId xmlns:a16="http://schemas.microsoft.com/office/drawing/2014/main" id="{860B9BCE-E195-2E11-C42A-6D3D0E2BD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8061" y="3909555"/>
              <a:ext cx="227756" cy="187463"/>
            </a:xfrm>
            <a:custGeom>
              <a:avLst/>
              <a:gdLst>
                <a:gd name="T0" fmla="*/ 102293011 w 8688"/>
                <a:gd name="T1" fmla="*/ 0 h 7151"/>
                <a:gd name="T2" fmla="*/ 65793015 w 8688"/>
                <a:gd name="T3" fmla="*/ 36499080 h 7151"/>
                <a:gd name="T4" fmla="*/ 65793015 w 8688"/>
                <a:gd name="T5" fmla="*/ 37292134 h 7151"/>
                <a:gd name="T6" fmla="*/ 63973247 w 8688"/>
                <a:gd name="T7" fmla="*/ 37292134 h 7151"/>
                <a:gd name="T8" fmla="*/ 46300530 w 8688"/>
                <a:gd name="T9" fmla="*/ 33130330 h 7151"/>
                <a:gd name="T10" fmla="*/ 10665078 w 8688"/>
                <a:gd name="T11" fmla="*/ 11025792 h 7151"/>
                <a:gd name="T12" fmla="*/ 7026199 w 8688"/>
                <a:gd name="T13" fmla="*/ 7386268 h 7151"/>
                <a:gd name="T14" fmla="*/ 6161681 w 8688"/>
                <a:gd name="T15" fmla="*/ 6989741 h 7151"/>
                <a:gd name="T16" fmla="*/ 4954217 w 8688"/>
                <a:gd name="T17" fmla="*/ 7890695 h 7151"/>
                <a:gd name="T18" fmla="*/ 3638853 w 8688"/>
                <a:gd name="T19" fmla="*/ 13097086 h 7151"/>
                <a:gd name="T20" fmla="*/ 17691278 w 8688"/>
                <a:gd name="T21" fmla="*/ 49254638 h 7151"/>
                <a:gd name="T22" fmla="*/ 10412864 w 8688"/>
                <a:gd name="T23" fmla="*/ 48461584 h 7151"/>
                <a:gd name="T24" fmla="*/ 5980928 w 8688"/>
                <a:gd name="T25" fmla="*/ 47434876 h 7151"/>
                <a:gd name="T26" fmla="*/ 5675130 w 8688"/>
                <a:gd name="T27" fmla="*/ 47380585 h 7151"/>
                <a:gd name="T28" fmla="*/ 4431936 w 8688"/>
                <a:gd name="T29" fmla="*/ 48731650 h 7151"/>
                <a:gd name="T30" fmla="*/ 5206432 w 8688"/>
                <a:gd name="T31" fmla="*/ 53145695 h 7151"/>
                <a:gd name="T32" fmla="*/ 22627616 w 8688"/>
                <a:gd name="T33" fmla="*/ 76043261 h 7151"/>
                <a:gd name="T34" fmla="*/ 22375402 w 8688"/>
                <a:gd name="T35" fmla="*/ 78367451 h 7151"/>
                <a:gd name="T36" fmla="*/ 17421184 w 8688"/>
                <a:gd name="T37" fmla="*/ 78367451 h 7151"/>
                <a:gd name="T38" fmla="*/ 16394474 w 8688"/>
                <a:gd name="T39" fmla="*/ 80205092 h 7151"/>
                <a:gd name="T40" fmla="*/ 18736549 w 8688"/>
                <a:gd name="T41" fmla="*/ 84619110 h 7151"/>
                <a:gd name="T42" fmla="*/ 41868594 w 8688"/>
                <a:gd name="T43" fmla="*/ 100220457 h 7151"/>
                <a:gd name="T44" fmla="*/ 42390902 w 8688"/>
                <a:gd name="T45" fmla="*/ 102562499 h 7151"/>
                <a:gd name="T46" fmla="*/ 14304613 w 8688"/>
                <a:gd name="T47" fmla="*/ 114524295 h 7151"/>
                <a:gd name="T48" fmla="*/ 3386665 w 8688"/>
                <a:gd name="T49" fmla="*/ 116344083 h 7151"/>
                <a:gd name="T50" fmla="*/ 3134450 w 8688"/>
                <a:gd name="T51" fmla="*/ 118686126 h 7151"/>
                <a:gd name="T52" fmla="*/ 13529435 w 8688"/>
                <a:gd name="T53" fmla="*/ 122577182 h 7151"/>
                <a:gd name="T54" fmla="*/ 46300530 w 8688"/>
                <a:gd name="T55" fmla="*/ 128828841 h 7151"/>
                <a:gd name="T56" fmla="*/ 138612254 w 8688"/>
                <a:gd name="T57" fmla="*/ 37022068 h 7151"/>
                <a:gd name="T58" fmla="*/ 138612254 w 8688"/>
                <a:gd name="T59" fmla="*/ 36499080 h 7151"/>
                <a:gd name="T60" fmla="*/ 138612254 w 8688"/>
                <a:gd name="T61" fmla="*/ 35724586 h 7151"/>
                <a:gd name="T62" fmla="*/ 138612254 w 8688"/>
                <a:gd name="T63" fmla="*/ 35472372 h 7151"/>
                <a:gd name="T64" fmla="*/ 148502810 w 8688"/>
                <a:gd name="T65" fmla="*/ 27149419 h 7151"/>
                <a:gd name="T66" fmla="*/ 155781250 w 8688"/>
                <a:gd name="T67" fmla="*/ 19600959 h 7151"/>
                <a:gd name="T68" fmla="*/ 154772392 w 8688"/>
                <a:gd name="T69" fmla="*/ 17493252 h 7151"/>
                <a:gd name="T70" fmla="*/ 154484446 w 8688"/>
                <a:gd name="T71" fmla="*/ 17528983 h 7151"/>
                <a:gd name="T72" fmla="*/ 144341650 w 8688"/>
                <a:gd name="T73" fmla="*/ 20123266 h 7151"/>
                <a:gd name="T74" fmla="*/ 140954330 w 8688"/>
                <a:gd name="T75" fmla="*/ 20645546 h 7151"/>
                <a:gd name="T76" fmla="*/ 140738528 w 8688"/>
                <a:gd name="T77" fmla="*/ 20664106 h 7151"/>
                <a:gd name="T78" fmla="*/ 140179807 w 8688"/>
                <a:gd name="T79" fmla="*/ 18555691 h 7151"/>
                <a:gd name="T80" fmla="*/ 143296378 w 8688"/>
                <a:gd name="T81" fmla="*/ 15439155 h 7151"/>
                <a:gd name="T82" fmla="*/ 151367875 w 8688"/>
                <a:gd name="T83" fmla="*/ 6593895 h 7151"/>
                <a:gd name="T84" fmla="*/ 150484770 w 8688"/>
                <a:gd name="T85" fmla="*/ 4666232 h 7151"/>
                <a:gd name="T86" fmla="*/ 150070389 w 8688"/>
                <a:gd name="T87" fmla="*/ 4774133 h 7151"/>
                <a:gd name="T88" fmla="*/ 138883029 w 8688"/>
                <a:gd name="T89" fmla="*/ 8412976 h 7151"/>
                <a:gd name="T90" fmla="*/ 128469484 w 8688"/>
                <a:gd name="T91" fmla="*/ 11025792 h 7151"/>
                <a:gd name="T92" fmla="*/ 127442747 w 8688"/>
                <a:gd name="T93" fmla="*/ 10502830 h 7151"/>
                <a:gd name="T94" fmla="*/ 102293011 w 8688"/>
                <a:gd name="T95" fmla="*/ 0 h 715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50532" name="Google Shape;16183;p70">
            <a:extLst>
              <a:ext uri="{FF2B5EF4-FFF2-40B4-BE49-F238E27FC236}">
                <a16:creationId xmlns:a16="http://schemas.microsoft.com/office/drawing/2014/main" id="{15C8583E-CECC-B2E3-C0D9-F98AFC3B0E33}"/>
              </a:ext>
            </a:extLst>
          </p:cNvPr>
          <p:cNvGrpSpPr>
            <a:grpSpLocks/>
          </p:cNvGrpSpPr>
          <p:nvPr/>
        </p:nvGrpSpPr>
        <p:grpSpPr bwMode="auto">
          <a:xfrm>
            <a:off x="4778375" y="2928938"/>
            <a:ext cx="322263" cy="314325"/>
            <a:chOff x="3314750" y="3817357"/>
            <a:chExt cx="362920" cy="356865"/>
          </a:xfrm>
        </p:grpSpPr>
        <p:sp>
          <p:nvSpPr>
            <p:cNvPr id="150539" name="Google Shape;16184;p70">
              <a:hlinkClick r:id="rId3"/>
              <a:extLst>
                <a:ext uri="{FF2B5EF4-FFF2-40B4-BE49-F238E27FC236}">
                  <a16:creationId xmlns:a16="http://schemas.microsoft.com/office/drawing/2014/main" id="{0F47D5E3-1979-28C1-1FE5-CC1DF719D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750" y="3817357"/>
              <a:ext cx="356865" cy="356498"/>
            </a:xfrm>
            <a:custGeom>
              <a:avLst/>
              <a:gdLst>
                <a:gd name="T0" fmla="*/ 122758676 w 13613"/>
                <a:gd name="T1" fmla="*/ 0 h 13599"/>
                <a:gd name="T2" fmla="*/ 0 w 13613"/>
                <a:gd name="T3" fmla="*/ 122488613 h 13599"/>
                <a:gd name="T4" fmla="*/ 122758676 w 13613"/>
                <a:gd name="T5" fmla="*/ 244977199 h 13599"/>
                <a:gd name="T6" fmla="*/ 245247259 w 13613"/>
                <a:gd name="T7" fmla="*/ 122488613 h 13599"/>
                <a:gd name="T8" fmla="*/ 122758676 w 13613"/>
                <a:gd name="T9" fmla="*/ 0 h 13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40" name="Google Shape;16185;p70">
              <a:extLst>
                <a:ext uri="{FF2B5EF4-FFF2-40B4-BE49-F238E27FC236}">
                  <a16:creationId xmlns:a16="http://schemas.microsoft.com/office/drawing/2014/main" id="{DF4CB6E1-B8E4-1C35-9250-E7C08B713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9891" y="3817357"/>
              <a:ext cx="207780" cy="356865"/>
            </a:xfrm>
            <a:custGeom>
              <a:avLst/>
              <a:gdLst>
                <a:gd name="T0" fmla="*/ 15871472 w 7926"/>
                <a:gd name="T1" fmla="*/ 0 h 13613"/>
                <a:gd name="T2" fmla="*/ 15997933 w 7926"/>
                <a:gd name="T3" fmla="*/ 0 h 13613"/>
                <a:gd name="T4" fmla="*/ 15997933 w 7926"/>
                <a:gd name="T5" fmla="*/ 0 h 13613"/>
                <a:gd name="T6" fmla="*/ 16142246 w 7926"/>
                <a:gd name="T7" fmla="*/ 0 h 13613"/>
                <a:gd name="T8" fmla="*/ 15871472 w 7926"/>
                <a:gd name="T9" fmla="*/ 0 h 13613"/>
                <a:gd name="T10" fmla="*/ 15997933 w 7926"/>
                <a:gd name="T11" fmla="*/ 0 h 13613"/>
                <a:gd name="T12" fmla="*/ 15997933 w 7926"/>
                <a:gd name="T13" fmla="*/ 0 h 13613"/>
                <a:gd name="T14" fmla="*/ 17879 w 7926"/>
                <a:gd name="T15" fmla="*/ 1044590 h 13613"/>
                <a:gd name="T16" fmla="*/ 106904829 w 7926"/>
                <a:gd name="T17" fmla="*/ 122488583 h 13613"/>
                <a:gd name="T18" fmla="*/ 17879 w 7926"/>
                <a:gd name="T19" fmla="*/ 244202696 h 13613"/>
                <a:gd name="T20" fmla="*/ 15980054 w 7926"/>
                <a:gd name="T21" fmla="*/ 245229407 h 13613"/>
                <a:gd name="T22" fmla="*/ 138359826 w 7926"/>
                <a:gd name="T23" fmla="*/ 130559400 h 13613"/>
                <a:gd name="T24" fmla="*/ 15997933 w 7926"/>
                <a:gd name="T25" fmla="*/ 0 h 136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926" h="13613" extrusionOk="0">
                  <a:moveTo>
                    <a:pt x="881" y="0"/>
                  </a:moveTo>
                  <a:cubicBezTo>
                    <a:pt x="884" y="0"/>
                    <a:pt x="886" y="0"/>
                    <a:pt x="888" y="0"/>
                  </a:cubicBezTo>
                  <a:cubicBezTo>
                    <a:pt x="891" y="0"/>
                    <a:pt x="893" y="0"/>
                    <a:pt x="896" y="0"/>
                  </a:cubicBezTo>
                  <a:lnTo>
                    <a:pt x="881" y="0"/>
                  </a:lnTo>
                  <a:close/>
                  <a:moveTo>
                    <a:pt x="888" y="0"/>
                  </a:moveTo>
                  <a:lnTo>
                    <a:pt x="888" y="0"/>
                  </a:lnTo>
                  <a:cubicBezTo>
                    <a:pt x="588" y="0"/>
                    <a:pt x="301" y="15"/>
                    <a:pt x="1" y="58"/>
                  </a:cubicBezTo>
                  <a:cubicBezTo>
                    <a:pt x="3393" y="491"/>
                    <a:pt x="5934" y="3378"/>
                    <a:pt x="5934" y="6799"/>
                  </a:cubicBezTo>
                  <a:cubicBezTo>
                    <a:pt x="5934" y="10220"/>
                    <a:pt x="3393" y="13107"/>
                    <a:pt x="1" y="13555"/>
                  </a:cubicBezTo>
                  <a:cubicBezTo>
                    <a:pt x="299" y="13594"/>
                    <a:pt x="595" y="13612"/>
                    <a:pt x="887" y="13612"/>
                  </a:cubicBezTo>
                  <a:cubicBezTo>
                    <a:pt x="4418" y="13612"/>
                    <a:pt x="7441" y="10873"/>
                    <a:pt x="7680" y="7247"/>
                  </a:cubicBezTo>
                  <a:cubicBezTo>
                    <a:pt x="7926" y="3323"/>
                    <a:pt x="4826" y="4"/>
                    <a:pt x="888" y="0"/>
                  </a:cubicBezTo>
                  <a:close/>
                </a:path>
              </a:pathLst>
            </a:custGeom>
            <a:solidFill>
              <a:srgbClr val="9CAB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41" name="Google Shape;16186;p70">
              <a:extLst>
                <a:ext uri="{FF2B5EF4-FFF2-40B4-BE49-F238E27FC236}">
                  <a16:creationId xmlns:a16="http://schemas.microsoft.com/office/drawing/2014/main" id="{183DFF30-82E4-E6FF-2ECC-EB1B13DA9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082" y="3881296"/>
              <a:ext cx="228595" cy="228595"/>
            </a:xfrm>
            <a:custGeom>
              <a:avLst/>
              <a:gdLst>
                <a:gd name="T0" fmla="*/ 124056226 w 8720"/>
                <a:gd name="T1" fmla="*/ 8070793 h 8720"/>
                <a:gd name="T2" fmla="*/ 149025956 w 8720"/>
                <a:gd name="T3" fmla="*/ 33040524 h 8720"/>
                <a:gd name="T4" fmla="*/ 149025956 w 8720"/>
                <a:gd name="T5" fmla="*/ 123804011 h 8720"/>
                <a:gd name="T6" fmla="*/ 149025956 w 8720"/>
                <a:gd name="T7" fmla="*/ 124056226 h 8720"/>
                <a:gd name="T8" fmla="*/ 123804011 w 8720"/>
                <a:gd name="T9" fmla="*/ 149025956 h 8720"/>
                <a:gd name="T10" fmla="*/ 33292738 w 8720"/>
                <a:gd name="T11" fmla="*/ 149025956 h 8720"/>
                <a:gd name="T12" fmla="*/ 8070793 w 8720"/>
                <a:gd name="T13" fmla="*/ 124056226 h 8720"/>
                <a:gd name="T14" fmla="*/ 8070793 w 8720"/>
                <a:gd name="T15" fmla="*/ 33040524 h 8720"/>
                <a:gd name="T16" fmla="*/ 33292738 w 8720"/>
                <a:gd name="T17" fmla="*/ 8070793 h 8720"/>
                <a:gd name="T18" fmla="*/ 124056226 w 8720"/>
                <a:gd name="T19" fmla="*/ 8070793 h 8720"/>
                <a:gd name="T20" fmla="*/ 33292738 w 8720"/>
                <a:gd name="T21" fmla="*/ 17879 h 8720"/>
                <a:gd name="T22" fmla="*/ 0 w 8720"/>
                <a:gd name="T23" fmla="*/ 33040524 h 8720"/>
                <a:gd name="T24" fmla="*/ 0 w 8720"/>
                <a:gd name="T25" fmla="*/ 123804011 h 8720"/>
                <a:gd name="T26" fmla="*/ 33292738 w 8720"/>
                <a:gd name="T27" fmla="*/ 157096749 h 8720"/>
                <a:gd name="T28" fmla="*/ 124056226 w 8720"/>
                <a:gd name="T29" fmla="*/ 157096749 h 8720"/>
                <a:gd name="T30" fmla="*/ 157078897 w 8720"/>
                <a:gd name="T31" fmla="*/ 124056226 h 8720"/>
                <a:gd name="T32" fmla="*/ 157078897 w 8720"/>
                <a:gd name="T33" fmla="*/ 33040524 h 8720"/>
                <a:gd name="T34" fmla="*/ 123804011 w 8720"/>
                <a:gd name="T35" fmla="*/ 17879 h 8720"/>
                <a:gd name="T36" fmla="*/ 33292738 w 8720"/>
                <a:gd name="T37" fmla="*/ 17879 h 87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8720" h="8720" extrusionOk="0">
                  <a:moveTo>
                    <a:pt x="6886" y="448"/>
                  </a:moveTo>
                  <a:cubicBezTo>
                    <a:pt x="7651" y="448"/>
                    <a:pt x="8272" y="1069"/>
                    <a:pt x="8272" y="1834"/>
                  </a:cubicBezTo>
                  <a:lnTo>
                    <a:pt x="8272" y="6872"/>
                  </a:lnTo>
                  <a:lnTo>
                    <a:pt x="8272" y="6886"/>
                  </a:lnTo>
                  <a:cubicBezTo>
                    <a:pt x="8272" y="7652"/>
                    <a:pt x="7651" y="8272"/>
                    <a:pt x="6872" y="8272"/>
                  </a:cubicBezTo>
                  <a:lnTo>
                    <a:pt x="1848" y="8272"/>
                  </a:lnTo>
                  <a:cubicBezTo>
                    <a:pt x="1069" y="8272"/>
                    <a:pt x="448" y="7652"/>
                    <a:pt x="448" y="6886"/>
                  </a:cubicBezTo>
                  <a:lnTo>
                    <a:pt x="448" y="1834"/>
                  </a:lnTo>
                  <a:cubicBezTo>
                    <a:pt x="448" y="1069"/>
                    <a:pt x="1069" y="448"/>
                    <a:pt x="1848" y="448"/>
                  </a:cubicBezTo>
                  <a:lnTo>
                    <a:pt x="6886" y="448"/>
                  </a:lnTo>
                  <a:close/>
                  <a:moveTo>
                    <a:pt x="1848" y="1"/>
                  </a:moveTo>
                  <a:cubicBezTo>
                    <a:pt x="823" y="1"/>
                    <a:pt x="0" y="824"/>
                    <a:pt x="0" y="1834"/>
                  </a:cubicBezTo>
                  <a:lnTo>
                    <a:pt x="0" y="6872"/>
                  </a:lnTo>
                  <a:cubicBezTo>
                    <a:pt x="0" y="7897"/>
                    <a:pt x="823" y="8720"/>
                    <a:pt x="1848" y="8720"/>
                  </a:cubicBezTo>
                  <a:lnTo>
                    <a:pt x="6886" y="8720"/>
                  </a:lnTo>
                  <a:cubicBezTo>
                    <a:pt x="7897" y="8720"/>
                    <a:pt x="8719" y="7897"/>
                    <a:pt x="8719" y="6886"/>
                  </a:cubicBezTo>
                  <a:lnTo>
                    <a:pt x="8719" y="1834"/>
                  </a:lnTo>
                  <a:cubicBezTo>
                    <a:pt x="8719" y="824"/>
                    <a:pt x="7897" y="1"/>
                    <a:pt x="6872" y="1"/>
                  </a:cubicBezTo>
                  <a:lnTo>
                    <a:pt x="18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42" name="Google Shape;16187;p70">
              <a:extLst>
                <a:ext uri="{FF2B5EF4-FFF2-40B4-BE49-F238E27FC236}">
                  <a16:creationId xmlns:a16="http://schemas.microsoft.com/office/drawing/2014/main" id="{B42B7226-49CD-57C9-21AA-6AA33145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2768" y="3935430"/>
              <a:ext cx="140408" cy="120274"/>
            </a:xfrm>
            <a:custGeom>
              <a:avLst/>
              <a:gdLst>
                <a:gd name="T0" fmla="*/ 55182572 w 5356"/>
                <a:gd name="T1" fmla="*/ 8052853 h 4588"/>
                <a:gd name="T2" fmla="*/ 88691927 w 5356"/>
                <a:gd name="T3" fmla="*/ 41345315 h 4588"/>
                <a:gd name="T4" fmla="*/ 55398349 w 5356"/>
                <a:gd name="T5" fmla="*/ 74637750 h 4588"/>
                <a:gd name="T6" fmla="*/ 31725995 w 5356"/>
                <a:gd name="T7" fmla="*/ 17943345 h 4588"/>
                <a:gd name="T8" fmla="*/ 55182572 w 5356"/>
                <a:gd name="T9" fmla="*/ 8052853 h 4588"/>
                <a:gd name="T10" fmla="*/ 55398349 w 5356"/>
                <a:gd name="T11" fmla="*/ 0 h 4588"/>
                <a:gd name="T12" fmla="*/ 26015117 w 5356"/>
                <a:gd name="T13" fmla="*/ 70476632 h 4588"/>
                <a:gd name="T14" fmla="*/ 54893918 w 5356"/>
                <a:gd name="T15" fmla="*/ 82636994 h 4588"/>
                <a:gd name="T16" fmla="*/ 96492698 w 5356"/>
                <a:gd name="T17" fmla="*/ 41345315 h 4588"/>
                <a:gd name="T18" fmla="*/ 55398349 w 5356"/>
                <a:gd name="T19" fmla="*/ 0 h 45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56" h="4588" extrusionOk="0">
                  <a:moveTo>
                    <a:pt x="3063" y="447"/>
                  </a:moveTo>
                  <a:cubicBezTo>
                    <a:pt x="4013" y="447"/>
                    <a:pt x="4923" y="1183"/>
                    <a:pt x="4923" y="2295"/>
                  </a:cubicBezTo>
                  <a:cubicBezTo>
                    <a:pt x="4908" y="3320"/>
                    <a:pt x="4085" y="4143"/>
                    <a:pt x="3075" y="4143"/>
                  </a:cubicBezTo>
                  <a:cubicBezTo>
                    <a:pt x="1429" y="4143"/>
                    <a:pt x="592" y="2151"/>
                    <a:pt x="1761" y="996"/>
                  </a:cubicBezTo>
                  <a:cubicBezTo>
                    <a:pt x="2140" y="617"/>
                    <a:pt x="2606" y="447"/>
                    <a:pt x="3063" y="447"/>
                  </a:cubicBezTo>
                  <a:close/>
                  <a:moveTo>
                    <a:pt x="3075" y="0"/>
                  </a:moveTo>
                  <a:cubicBezTo>
                    <a:pt x="1025" y="0"/>
                    <a:pt x="0" y="2468"/>
                    <a:pt x="1444" y="3912"/>
                  </a:cubicBezTo>
                  <a:cubicBezTo>
                    <a:pt x="1910" y="4379"/>
                    <a:pt x="2484" y="4587"/>
                    <a:pt x="3047" y="4587"/>
                  </a:cubicBezTo>
                  <a:cubicBezTo>
                    <a:pt x="4225" y="4587"/>
                    <a:pt x="5356" y="3673"/>
                    <a:pt x="5356" y="2295"/>
                  </a:cubicBezTo>
                  <a:cubicBezTo>
                    <a:pt x="5356" y="1025"/>
                    <a:pt x="4331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43" name="Google Shape;16188;p70">
              <a:extLst>
                <a:ext uri="{FF2B5EF4-FFF2-40B4-BE49-F238E27FC236}">
                  <a16:creationId xmlns:a16="http://schemas.microsoft.com/office/drawing/2014/main" id="{E8F6BB73-91E4-0AA6-7A8C-5E5B98234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9518" y="3910447"/>
              <a:ext cx="31065" cy="31039"/>
            </a:xfrm>
            <a:custGeom>
              <a:avLst/>
              <a:gdLst>
                <a:gd name="T0" fmla="*/ 10683765 w 1185"/>
                <a:gd name="T1" fmla="*/ 0 h 1184"/>
                <a:gd name="T2" fmla="*/ 17879 w 1185"/>
                <a:gd name="T3" fmla="*/ 10666065 h 1184"/>
                <a:gd name="T4" fmla="*/ 10683765 w 1185"/>
                <a:gd name="T5" fmla="*/ 21331422 h 1184"/>
                <a:gd name="T6" fmla="*/ 21348995 w 1185"/>
                <a:gd name="T7" fmla="*/ 10666065 h 1184"/>
                <a:gd name="T8" fmla="*/ 10683765 w 1185"/>
                <a:gd name="T9" fmla="*/ 0 h 1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5" h="1184" extrusionOk="0">
                  <a:moveTo>
                    <a:pt x="593" y="0"/>
                  </a:moveTo>
                  <a:cubicBezTo>
                    <a:pt x="275" y="0"/>
                    <a:pt x="1" y="260"/>
                    <a:pt x="1" y="592"/>
                  </a:cubicBezTo>
                  <a:cubicBezTo>
                    <a:pt x="1" y="910"/>
                    <a:pt x="275" y="1184"/>
                    <a:pt x="593" y="1184"/>
                  </a:cubicBezTo>
                  <a:cubicBezTo>
                    <a:pt x="925" y="1184"/>
                    <a:pt x="1185" y="910"/>
                    <a:pt x="1185" y="592"/>
                  </a:cubicBezTo>
                  <a:cubicBezTo>
                    <a:pt x="1185" y="260"/>
                    <a:pt x="925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grpSp>
        <p:nvGrpSpPr>
          <p:cNvPr id="150533" name="Google Shape;16196;p70">
            <a:extLst>
              <a:ext uri="{FF2B5EF4-FFF2-40B4-BE49-F238E27FC236}">
                <a16:creationId xmlns:a16="http://schemas.microsoft.com/office/drawing/2014/main" id="{274010A3-91D5-4C41-D5A9-6D766774D9A1}"/>
              </a:ext>
            </a:extLst>
          </p:cNvPr>
          <p:cNvGrpSpPr>
            <a:grpSpLocks/>
          </p:cNvGrpSpPr>
          <p:nvPr/>
        </p:nvGrpSpPr>
        <p:grpSpPr bwMode="auto">
          <a:xfrm>
            <a:off x="4392613" y="2935288"/>
            <a:ext cx="317500" cy="312737"/>
            <a:chOff x="3763184" y="3817357"/>
            <a:chExt cx="363314" cy="356576"/>
          </a:xfrm>
        </p:grpSpPr>
        <p:sp>
          <p:nvSpPr>
            <p:cNvPr id="150534" name="Google Shape;16197;p70">
              <a:hlinkClick r:id="rId4"/>
              <a:extLst>
                <a:ext uri="{FF2B5EF4-FFF2-40B4-BE49-F238E27FC236}">
                  <a16:creationId xmlns:a16="http://schemas.microsoft.com/office/drawing/2014/main" id="{02BAC20C-DBCB-B51A-EC0A-FC4A4DE29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184" y="3817357"/>
              <a:ext cx="356865" cy="356498"/>
            </a:xfrm>
            <a:custGeom>
              <a:avLst/>
              <a:gdLst>
                <a:gd name="T0" fmla="*/ 122758676 w 13613"/>
                <a:gd name="T1" fmla="*/ 0 h 13599"/>
                <a:gd name="T2" fmla="*/ 0 w 13613"/>
                <a:gd name="T3" fmla="*/ 122488613 h 13599"/>
                <a:gd name="T4" fmla="*/ 122758676 w 13613"/>
                <a:gd name="T5" fmla="*/ 244977199 h 13599"/>
                <a:gd name="T6" fmla="*/ 245247259 w 13613"/>
                <a:gd name="T7" fmla="*/ 122488613 h 13599"/>
                <a:gd name="T8" fmla="*/ 122758676 w 13613"/>
                <a:gd name="T9" fmla="*/ 0 h 13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35" name="Google Shape;16198;p70">
              <a:extLst>
                <a:ext uri="{FF2B5EF4-FFF2-40B4-BE49-F238E27FC236}">
                  <a16:creationId xmlns:a16="http://schemas.microsoft.com/office/drawing/2014/main" id="{45754F97-EEC7-E67D-2964-A52D7FA4F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324" y="3817357"/>
              <a:ext cx="208173" cy="356576"/>
            </a:xfrm>
            <a:custGeom>
              <a:avLst/>
              <a:gdLst>
                <a:gd name="T0" fmla="*/ 16142203 w 7941"/>
                <a:gd name="T1" fmla="*/ 0 h 13602"/>
                <a:gd name="T2" fmla="*/ 17879 w 7941"/>
                <a:gd name="T3" fmla="*/ 1044588 h 13602"/>
                <a:gd name="T4" fmla="*/ 106633834 w 7941"/>
                <a:gd name="T5" fmla="*/ 122488155 h 13602"/>
                <a:gd name="T6" fmla="*/ 17879 w 7941"/>
                <a:gd name="T7" fmla="*/ 243948920 h 13602"/>
                <a:gd name="T8" fmla="*/ 16375857 w 7941"/>
                <a:gd name="T9" fmla="*/ 245029920 h 13602"/>
                <a:gd name="T10" fmla="*/ 138377398 w 7941"/>
                <a:gd name="T11" fmla="*/ 130558931 h 13602"/>
                <a:gd name="T12" fmla="*/ 16142203 w 7941"/>
                <a:gd name="T13" fmla="*/ 0 h 136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556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36" name="Google Shape;16199;p70">
              <a:extLst>
                <a:ext uri="{FF2B5EF4-FFF2-40B4-BE49-F238E27FC236}">
                  <a16:creationId xmlns:a16="http://schemas.microsoft.com/office/drawing/2014/main" id="{BDB1BC6C-C3CC-A16E-CE61-2F6FB4B5C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330" y="3964188"/>
              <a:ext cx="39375" cy="116945"/>
            </a:xfrm>
            <a:custGeom>
              <a:avLst/>
              <a:gdLst>
                <a:gd name="T0" fmla="*/ 1044591 w 1502"/>
                <a:gd name="T1" fmla="*/ 0 h 4461"/>
                <a:gd name="T2" fmla="*/ 0 w 1502"/>
                <a:gd name="T3" fmla="*/ 1044588 h 4461"/>
                <a:gd name="T4" fmla="*/ 0 w 1502"/>
                <a:gd name="T5" fmla="*/ 79322921 h 4461"/>
                <a:gd name="T6" fmla="*/ 1044591 w 1502"/>
                <a:gd name="T7" fmla="*/ 80367509 h 4461"/>
                <a:gd name="T8" fmla="*/ 26015052 w 1502"/>
                <a:gd name="T9" fmla="*/ 80367509 h 4461"/>
                <a:gd name="T10" fmla="*/ 27059617 w 1502"/>
                <a:gd name="T11" fmla="*/ 79322921 h 4461"/>
                <a:gd name="T12" fmla="*/ 27059617 w 1502"/>
                <a:gd name="T13" fmla="*/ 1044588 h 4461"/>
                <a:gd name="T14" fmla="*/ 26015052 w 1502"/>
                <a:gd name="T15" fmla="*/ 0 h 4461"/>
                <a:gd name="T16" fmla="*/ 1044591 w 1502"/>
                <a:gd name="T17" fmla="*/ 0 h 44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37" name="Google Shape;16200;p70">
              <a:extLst>
                <a:ext uri="{FF2B5EF4-FFF2-40B4-BE49-F238E27FC236}">
                  <a16:creationId xmlns:a16="http://schemas.microsoft.com/office/drawing/2014/main" id="{BAFB0D19-C322-112E-5671-FC73928C9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418" y="3894403"/>
              <a:ext cx="55287" cy="47475"/>
            </a:xfrm>
            <a:custGeom>
              <a:avLst/>
              <a:gdLst>
                <a:gd name="T0" fmla="*/ 21762054 w 2109"/>
                <a:gd name="T1" fmla="*/ 0 h 1811"/>
                <a:gd name="T2" fmla="*/ 10412700 w 2109"/>
                <a:gd name="T3" fmla="*/ 4791960 h 1811"/>
                <a:gd name="T4" fmla="*/ 21870635 w 2109"/>
                <a:gd name="T5" fmla="*/ 32607696 h 1811"/>
                <a:gd name="T6" fmla="*/ 37994071 w 2109"/>
                <a:gd name="T7" fmla="*/ 16232046 h 1811"/>
                <a:gd name="T8" fmla="*/ 21762054 w 2109"/>
                <a:gd name="T9" fmla="*/ 0 h 18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150538" name="Google Shape;16201;p70">
              <a:hlinkClick r:id="rId4"/>
              <a:extLst>
                <a:ext uri="{FF2B5EF4-FFF2-40B4-BE49-F238E27FC236}">
                  <a16:creationId xmlns:a16="http://schemas.microsoft.com/office/drawing/2014/main" id="{9DC111A7-7C1E-DA93-EC47-5259F04FF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901" y="3964161"/>
              <a:ext cx="124914" cy="117365"/>
            </a:xfrm>
            <a:custGeom>
              <a:avLst/>
              <a:gdLst>
                <a:gd name="T0" fmla="*/ 48930138 w 4765"/>
                <a:gd name="T1" fmla="*/ 17879 h 4477"/>
                <a:gd name="T2" fmla="*/ 48119206 w 4765"/>
                <a:gd name="T3" fmla="*/ 17879 h 4477"/>
                <a:gd name="T4" fmla="*/ 23672003 w 4765"/>
                <a:gd name="T5" fmla="*/ 7818627 h 4477"/>
                <a:gd name="T6" fmla="*/ 23131871 w 4765"/>
                <a:gd name="T7" fmla="*/ 7999380 h 4477"/>
                <a:gd name="T8" fmla="*/ 21852951 w 4765"/>
                <a:gd name="T9" fmla="*/ 6774034 h 4477"/>
                <a:gd name="T10" fmla="*/ 21852951 w 4765"/>
                <a:gd name="T11" fmla="*/ 1063153 h 4477"/>
                <a:gd name="T12" fmla="*/ 20555470 w 4765"/>
                <a:gd name="T13" fmla="*/ 17879 h 4477"/>
                <a:gd name="T14" fmla="*/ 1044585 w 4765"/>
                <a:gd name="T15" fmla="*/ 17879 h 4477"/>
                <a:gd name="T16" fmla="*/ 17879 w 4765"/>
                <a:gd name="T17" fmla="*/ 1063153 h 4477"/>
                <a:gd name="T18" fmla="*/ 17879 w 4765"/>
                <a:gd name="T19" fmla="*/ 79071477 h 4477"/>
                <a:gd name="T20" fmla="*/ 1044585 w 4765"/>
                <a:gd name="T21" fmla="*/ 80386846 h 4477"/>
                <a:gd name="T22" fmla="*/ 25761854 w 4765"/>
                <a:gd name="T23" fmla="*/ 80386846 h 4477"/>
                <a:gd name="T24" fmla="*/ 27059335 w 4765"/>
                <a:gd name="T25" fmla="*/ 79071477 h 4477"/>
                <a:gd name="T26" fmla="*/ 27059335 w 4765"/>
                <a:gd name="T27" fmla="*/ 51507296 h 4477"/>
                <a:gd name="T28" fmla="*/ 42912822 w 4765"/>
                <a:gd name="T29" fmla="*/ 27059750 h 4477"/>
                <a:gd name="T30" fmla="*/ 58531974 w 4765"/>
                <a:gd name="T31" fmla="*/ 51507296 h 4477"/>
                <a:gd name="T32" fmla="*/ 58531974 w 4765"/>
                <a:gd name="T33" fmla="*/ 79341545 h 4477"/>
                <a:gd name="T34" fmla="*/ 59829454 w 4765"/>
                <a:gd name="T35" fmla="*/ 80386846 h 4477"/>
                <a:gd name="T36" fmla="*/ 59829454 w 4765"/>
                <a:gd name="T37" fmla="*/ 80639061 h 4477"/>
                <a:gd name="T38" fmla="*/ 84528190 w 4765"/>
                <a:gd name="T39" fmla="*/ 80639061 h 4477"/>
                <a:gd name="T40" fmla="*/ 85573456 w 4765"/>
                <a:gd name="T41" fmla="*/ 79341545 h 4477"/>
                <a:gd name="T42" fmla="*/ 85573456 w 4765"/>
                <a:gd name="T43" fmla="*/ 42932023 h 4477"/>
                <a:gd name="T44" fmla="*/ 76727527 w 4765"/>
                <a:gd name="T45" fmla="*/ 13800284 h 4477"/>
                <a:gd name="T46" fmla="*/ 48930138 w 4765"/>
                <a:gd name="T47" fmla="*/ 17879 h 447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Google Shape;360;p30">
            <a:extLst>
              <a:ext uri="{FF2B5EF4-FFF2-40B4-BE49-F238E27FC236}">
                <a16:creationId xmlns:a16="http://schemas.microsoft.com/office/drawing/2014/main" id="{DDD571FA-983D-0636-BA6B-2740BA46734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5" t="18187" r="9354" b="4813"/>
          <a:stretch>
            <a:fillRect/>
          </a:stretch>
        </p:blipFill>
        <p:spPr bwMode="auto">
          <a:xfrm>
            <a:off x="5353050" y="1809750"/>
            <a:ext cx="33242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Google Shape;361;p30">
            <a:extLst>
              <a:ext uri="{FF2B5EF4-FFF2-40B4-BE49-F238E27FC236}">
                <a16:creationId xmlns:a16="http://schemas.microsoft.com/office/drawing/2014/main" id="{67499E0C-1E8A-4082-2E9C-4E2F96FAB1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09600" y="1973263"/>
            <a:ext cx="4743450" cy="2417762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FF000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Not Optimized Usage of Memory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chemeClr val="accent2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Indexing Starts from One Instead of Zero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chemeClr val="tx2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Inconsistent Packages and Syntaxes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FFFF0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Could Get Dreadfully Slow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00B05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Better Alternatives Available for Deep Learning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r>
              <a:rPr lang="en-US" altLang="en-US">
                <a:solidFill>
                  <a:srgbClr val="7030A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Not the Best Option for Object-Oriented Programming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endParaRPr lang="en-US" altLang="en-US">
              <a:solidFill>
                <a:srgbClr val="FFFFFF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endParaRPr lang="en-US" altLang="en-US">
              <a:solidFill>
                <a:srgbClr val="FFFFFF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endParaRPr lang="en-US" altLang="en-US">
              <a:solidFill>
                <a:srgbClr val="FFFFFF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aleway SemiBold" panose="020F0502020204030204" pitchFamily="34" charset="0"/>
              <a:buNone/>
            </a:pPr>
            <a:endParaRPr lang="en-US" altLang="en-US">
              <a:solidFill>
                <a:srgbClr val="FFFFFF"/>
              </a:solidFill>
              <a:latin typeface="Anaheim" pitchFamily="2" charset="0"/>
              <a:cs typeface="Arial" panose="020B0604020202020204" pitchFamily="34" charset="0"/>
              <a:sym typeface="Anaheim" pitchFamily="2" charset="0"/>
            </a:endParaRPr>
          </a:p>
        </p:txBody>
      </p:sp>
      <p:sp>
        <p:nvSpPr>
          <p:cNvPr id="37891" name="Google Shape;362;p30">
            <a:extLst>
              <a:ext uri="{FF2B5EF4-FFF2-40B4-BE49-F238E27FC236}">
                <a16:creationId xmlns:a16="http://schemas.microsoft.com/office/drawing/2014/main" id="{B40C773B-0907-B16B-EFCC-0ECB76EBF11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60388" y="1168400"/>
            <a:ext cx="3562350" cy="6683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Cons</a:t>
            </a:r>
          </a:p>
        </p:txBody>
      </p:sp>
      <p:sp>
        <p:nvSpPr>
          <p:cNvPr id="37892" name="Google Shape;363;p30">
            <a:extLst>
              <a:ext uri="{FF2B5EF4-FFF2-40B4-BE49-F238E27FC236}">
                <a16:creationId xmlns:a16="http://schemas.microsoft.com/office/drawing/2014/main" id="{3A21764D-FFBC-9424-E661-F1B33E10D9C7}"/>
              </a:ext>
            </a:extLst>
          </p:cNvPr>
          <p:cNvSpPr>
            <a:spLocks/>
          </p:cNvSpPr>
          <p:nvPr/>
        </p:nvSpPr>
        <p:spPr bwMode="auto">
          <a:xfrm>
            <a:off x="7524750" y="3887788"/>
            <a:ext cx="1619250" cy="241300"/>
          </a:xfrm>
          <a:custGeom>
            <a:avLst/>
            <a:gdLst>
              <a:gd name="T0" fmla="*/ 1352 w 146079"/>
              <a:gd name="T1" fmla="*/ 69561 h 5859"/>
              <a:gd name="T2" fmla="*/ 1352 w 146079"/>
              <a:gd name="T3" fmla="*/ 409214653 h 5859"/>
              <a:gd name="T4" fmla="*/ 198960166 w 146079"/>
              <a:gd name="T5" fmla="*/ 409214653 h 5859"/>
              <a:gd name="T6" fmla="*/ 198960166 w 146079"/>
              <a:gd name="T7" fmla="*/ 69561 h 5859"/>
              <a:gd name="T8" fmla="*/ 1352 w 146079"/>
              <a:gd name="T9" fmla="*/ 69561 h 5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lnTo>
                  <a:pt x="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Google Shape;386;p34">
            <a:extLst>
              <a:ext uri="{FF2B5EF4-FFF2-40B4-BE49-F238E27FC236}">
                <a16:creationId xmlns:a16="http://schemas.microsoft.com/office/drawing/2014/main" id="{BB6A9C4A-6506-B7CD-2F27-B108333F6905}"/>
              </a:ext>
            </a:extLst>
          </p:cNvPr>
          <p:cNvSpPr txBox="1">
            <a:spLocks noGrp="1" noChangeArrowheads="1"/>
          </p:cNvSpPr>
          <p:nvPr>
            <p:ph type="title" idx="7"/>
          </p:nvPr>
        </p:nvSpPr>
        <p:spPr>
          <a:xfrm>
            <a:off x="0" y="342900"/>
            <a:ext cx="9144000" cy="6699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ts val="2800"/>
              <a:buFont typeface="Overpass Mono" pitchFamily="49" charset="0"/>
              <a:buNone/>
              <a:tabLst>
                <a:tab pos="7881938" algn="l"/>
              </a:tabLst>
            </a:pPr>
            <a:r>
              <a:rPr lang="en-US" altLang="en-US" b="1">
                <a:solidFill>
                  <a:srgbClr val="00FFC5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Download and Install </a:t>
            </a:r>
            <a:r>
              <a:rPr lang="en-US" altLang="en-US" b="1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 </a:t>
            </a:r>
            <a:r>
              <a:rPr lang="en-US" altLang="en-US" b="1">
                <a:solidFill>
                  <a:schemeClr val="bg2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and</a:t>
            </a:r>
            <a:r>
              <a:rPr lang="en-US" altLang="en-US" b="1">
                <a:solidFill>
                  <a:srgbClr val="0070C0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 Rstudio</a:t>
            </a:r>
          </a:p>
        </p:txBody>
      </p:sp>
      <p:sp>
        <p:nvSpPr>
          <p:cNvPr id="39938" name="Google Shape;387;p34">
            <a:extLst>
              <a:ext uri="{FF2B5EF4-FFF2-40B4-BE49-F238E27FC236}">
                <a16:creationId xmlns:a16="http://schemas.microsoft.com/office/drawing/2014/main" id="{854441C6-FABB-23AD-9ECD-CABAF1C2E06D}"/>
              </a:ext>
            </a:extLst>
          </p:cNvPr>
          <p:cNvSpPr>
            <a:spLocks/>
          </p:cNvSpPr>
          <p:nvPr/>
        </p:nvSpPr>
        <p:spPr bwMode="auto">
          <a:xfrm flipH="1">
            <a:off x="7904163" y="1830388"/>
            <a:ext cx="407987" cy="179387"/>
          </a:xfrm>
          <a:custGeom>
            <a:avLst/>
            <a:gdLst>
              <a:gd name="T0" fmla="*/ 6673 w 21766"/>
              <a:gd name="T1" fmla="*/ 0 h 2346"/>
              <a:gd name="T2" fmla="*/ 6673 w 21766"/>
              <a:gd name="T3" fmla="*/ 1048858431 h 2346"/>
              <a:gd name="T4" fmla="*/ 143338058 w 21766"/>
              <a:gd name="T5" fmla="*/ 1048858431 h 2346"/>
              <a:gd name="T6" fmla="*/ 143338058 w 21766"/>
              <a:gd name="T7" fmla="*/ 0 h 2346"/>
              <a:gd name="T8" fmla="*/ 6673 w 21766"/>
              <a:gd name="T9" fmla="*/ 0 h 23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39" name="Google Shape;388;p34">
            <a:extLst>
              <a:ext uri="{FF2B5EF4-FFF2-40B4-BE49-F238E27FC236}">
                <a16:creationId xmlns:a16="http://schemas.microsoft.com/office/drawing/2014/main" id="{F666BA02-2401-DFD0-68A1-8CD8B3BBC83A}"/>
              </a:ext>
            </a:extLst>
          </p:cNvPr>
          <p:cNvSpPr>
            <a:spLocks/>
          </p:cNvSpPr>
          <p:nvPr/>
        </p:nvSpPr>
        <p:spPr bwMode="auto">
          <a:xfrm flipH="1">
            <a:off x="1187450" y="3498850"/>
            <a:ext cx="219075" cy="179388"/>
          </a:xfrm>
          <a:custGeom>
            <a:avLst/>
            <a:gdLst>
              <a:gd name="T0" fmla="*/ 69431 w 5323"/>
              <a:gd name="T1" fmla="*/ 443999 h 2347"/>
              <a:gd name="T2" fmla="*/ 69431 w 5323"/>
              <a:gd name="T3" fmla="*/ 1047538404 h 2347"/>
              <a:gd name="T4" fmla="*/ 371078273 w 5323"/>
              <a:gd name="T5" fmla="*/ 1047538404 h 2347"/>
              <a:gd name="T6" fmla="*/ 371078273 w 5323"/>
              <a:gd name="T7" fmla="*/ 443999 h 2347"/>
              <a:gd name="T8" fmla="*/ 69431 w 5323"/>
              <a:gd name="T9" fmla="*/ 44399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40" name="Google Shape;389;p34">
            <a:extLst>
              <a:ext uri="{FF2B5EF4-FFF2-40B4-BE49-F238E27FC236}">
                <a16:creationId xmlns:a16="http://schemas.microsoft.com/office/drawing/2014/main" id="{7619D733-9D38-168C-CCD8-5E83FACA5808}"/>
              </a:ext>
            </a:extLst>
          </p:cNvPr>
          <p:cNvSpPr>
            <a:spLocks/>
          </p:cNvSpPr>
          <p:nvPr/>
        </p:nvSpPr>
        <p:spPr bwMode="auto">
          <a:xfrm flipH="1">
            <a:off x="1082675" y="2127250"/>
            <a:ext cx="323850" cy="179388"/>
          </a:xfrm>
          <a:custGeom>
            <a:avLst/>
            <a:gdLst>
              <a:gd name="T0" fmla="*/ 0 w 46995"/>
              <a:gd name="T1" fmla="*/ 443999 h 2347"/>
              <a:gd name="T2" fmla="*/ 0 w 46995"/>
              <a:gd name="T3" fmla="*/ 1047538404 h 2347"/>
              <a:gd name="T4" fmla="*/ 15378675 w 46995"/>
              <a:gd name="T5" fmla="*/ 1047538404 h 2347"/>
              <a:gd name="T6" fmla="*/ 15378675 w 46995"/>
              <a:gd name="T7" fmla="*/ 443999 h 2347"/>
              <a:gd name="T8" fmla="*/ 0 w 46995"/>
              <a:gd name="T9" fmla="*/ 44399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41" name="Google Shape;390;p34">
            <a:extLst>
              <a:ext uri="{FF2B5EF4-FFF2-40B4-BE49-F238E27FC236}">
                <a16:creationId xmlns:a16="http://schemas.microsoft.com/office/drawing/2014/main" id="{E43B725E-0ACF-4129-DD97-AB56C9DC109C}"/>
              </a:ext>
            </a:extLst>
          </p:cNvPr>
          <p:cNvSpPr>
            <a:spLocks/>
          </p:cNvSpPr>
          <p:nvPr/>
        </p:nvSpPr>
        <p:spPr bwMode="auto">
          <a:xfrm>
            <a:off x="7737475" y="3498850"/>
            <a:ext cx="407988" cy="179388"/>
          </a:xfrm>
          <a:custGeom>
            <a:avLst/>
            <a:gdLst>
              <a:gd name="T0" fmla="*/ 452366 w 5323"/>
              <a:gd name="T1" fmla="*/ 443999 h 2347"/>
              <a:gd name="T2" fmla="*/ 452366 w 5323"/>
              <a:gd name="T3" fmla="*/ 1047538404 h 2347"/>
              <a:gd name="T4" fmla="*/ 2147483646 w 5323"/>
              <a:gd name="T5" fmla="*/ 1047538404 h 2347"/>
              <a:gd name="T6" fmla="*/ 2147483646 w 5323"/>
              <a:gd name="T7" fmla="*/ 443999 h 2347"/>
              <a:gd name="T8" fmla="*/ 452366 w 5323"/>
              <a:gd name="T9" fmla="*/ 44399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42" name="Google Shape;391;p34">
            <a:extLst>
              <a:ext uri="{FF2B5EF4-FFF2-40B4-BE49-F238E27FC236}">
                <a16:creationId xmlns:a16="http://schemas.microsoft.com/office/drawing/2014/main" id="{B495EB65-C69D-CB03-84B7-1D35FBA17BC7}"/>
              </a:ext>
            </a:extLst>
          </p:cNvPr>
          <p:cNvSpPr>
            <a:spLocks/>
          </p:cNvSpPr>
          <p:nvPr/>
        </p:nvSpPr>
        <p:spPr bwMode="auto">
          <a:xfrm flipH="1">
            <a:off x="7734300" y="2127250"/>
            <a:ext cx="219075" cy="179388"/>
          </a:xfrm>
          <a:custGeom>
            <a:avLst/>
            <a:gdLst>
              <a:gd name="T0" fmla="*/ 0 w 46995"/>
              <a:gd name="T1" fmla="*/ 443999 h 2347"/>
              <a:gd name="T2" fmla="*/ 0 w 46995"/>
              <a:gd name="T3" fmla="*/ 1047538404 h 2347"/>
              <a:gd name="T4" fmla="*/ 4760638 w 46995"/>
              <a:gd name="T5" fmla="*/ 1047538404 h 2347"/>
              <a:gd name="T6" fmla="*/ 4760638 w 46995"/>
              <a:gd name="T7" fmla="*/ 443999 h 2347"/>
              <a:gd name="T8" fmla="*/ 0 w 46995"/>
              <a:gd name="T9" fmla="*/ 44399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43" name="Google Shape;392;p34">
            <a:extLst>
              <a:ext uri="{FF2B5EF4-FFF2-40B4-BE49-F238E27FC236}">
                <a16:creationId xmlns:a16="http://schemas.microsoft.com/office/drawing/2014/main" id="{2C4A40B3-C41F-10D2-A9F2-0F8DDCC87AC1}"/>
              </a:ext>
            </a:extLst>
          </p:cNvPr>
          <p:cNvSpPr>
            <a:spLocks/>
          </p:cNvSpPr>
          <p:nvPr/>
        </p:nvSpPr>
        <p:spPr bwMode="auto">
          <a:xfrm flipH="1">
            <a:off x="636588" y="2424113"/>
            <a:ext cx="471487" cy="179387"/>
          </a:xfrm>
          <a:custGeom>
            <a:avLst/>
            <a:gdLst>
              <a:gd name="T0" fmla="*/ 59238 w 12098"/>
              <a:gd name="T1" fmla="*/ 454498 h 2335"/>
              <a:gd name="T2" fmla="*/ 59238 w 12098"/>
              <a:gd name="T3" fmla="*/ 1058763892 h 2335"/>
              <a:gd name="T4" fmla="*/ 716113731 w 12098"/>
              <a:gd name="T5" fmla="*/ 1058763892 h 2335"/>
              <a:gd name="T6" fmla="*/ 716113731 w 12098"/>
              <a:gd name="T7" fmla="*/ 454498 h 2335"/>
              <a:gd name="T8" fmla="*/ 59238 w 12098"/>
              <a:gd name="T9" fmla="*/ 454498 h 23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44" name="Google Shape;393;p34">
            <a:extLst>
              <a:ext uri="{FF2B5EF4-FFF2-40B4-BE49-F238E27FC236}">
                <a16:creationId xmlns:a16="http://schemas.microsoft.com/office/drawing/2014/main" id="{B35DB0A4-D5AB-0FDD-2348-2FB09A651993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1333501" y="1830387"/>
            <a:ext cx="773112" cy="7731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5" name="Google Shape;394;p34">
            <a:extLst>
              <a:ext uri="{FF2B5EF4-FFF2-40B4-BE49-F238E27FC236}">
                <a16:creationId xmlns:a16="http://schemas.microsoft.com/office/drawing/2014/main" id="{0ACADFAC-7FAC-C3B2-3CB3-F15FC929EF9F}"/>
              </a:ext>
            </a:extLst>
          </p:cNvPr>
          <p:cNvSpPr txBox="1">
            <a:spLocks noGrp="1" noChangeArrowheads="1"/>
          </p:cNvSpPr>
          <p:nvPr>
            <p:ph type="ctrTitle"/>
          </p:nvPr>
        </p:nvSpPr>
        <p:spPr>
          <a:xfrm flipH="1">
            <a:off x="2265363" y="1774825"/>
            <a:ext cx="2163762" cy="3571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CRAN</a:t>
            </a:r>
          </a:p>
        </p:txBody>
      </p:sp>
      <p:sp>
        <p:nvSpPr>
          <p:cNvPr id="39946" name="Google Shape;395;p34">
            <a:extLst>
              <a:ext uri="{FF2B5EF4-FFF2-40B4-BE49-F238E27FC236}">
                <a16:creationId xmlns:a16="http://schemas.microsoft.com/office/drawing/2014/main" id="{FCD406E6-27DE-F857-0E83-77E3078E3FC9}"/>
              </a:ext>
            </a:extLst>
          </p:cNvPr>
          <p:cNvSpPr txBox="1">
            <a:spLocks noGrp="1" noChangeArrowheads="1"/>
          </p:cNvSpPr>
          <p:nvPr>
            <p:ph type="ctrTitle" idx="2"/>
          </p:nvPr>
        </p:nvSpPr>
        <p:spPr>
          <a:xfrm flipH="1">
            <a:off x="4714875" y="1774825"/>
            <a:ext cx="2163763" cy="3571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Rstudio</a:t>
            </a:r>
          </a:p>
        </p:txBody>
      </p:sp>
      <p:sp>
        <p:nvSpPr>
          <p:cNvPr id="39947" name="Google Shape;396;p34">
            <a:extLst>
              <a:ext uri="{FF2B5EF4-FFF2-40B4-BE49-F238E27FC236}">
                <a16:creationId xmlns:a16="http://schemas.microsoft.com/office/drawing/2014/main" id="{89E35D93-8602-9C3E-5C1C-0D0234572121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 flipH="1">
            <a:off x="4714875" y="2208213"/>
            <a:ext cx="2163763" cy="4127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https://posit.co/download/rstudio-desktop/</a:t>
            </a:r>
          </a:p>
        </p:txBody>
      </p:sp>
      <p:sp>
        <p:nvSpPr>
          <p:cNvPr id="39948" name="Google Shape;397;p34">
            <a:extLst>
              <a:ext uri="{FF2B5EF4-FFF2-40B4-BE49-F238E27FC236}">
                <a16:creationId xmlns:a16="http://schemas.microsoft.com/office/drawing/2014/main" id="{FC2AFF97-91AC-2E11-71A2-6D0278EC29AA}"/>
              </a:ext>
            </a:extLst>
          </p:cNvPr>
          <p:cNvSpPr txBox="1">
            <a:spLocks noGrp="1" noChangeArrowheads="1"/>
          </p:cNvSpPr>
          <p:nvPr>
            <p:ph type="ctrTitle" idx="3"/>
          </p:nvPr>
        </p:nvSpPr>
        <p:spPr>
          <a:xfrm flipH="1">
            <a:off x="2265363" y="3155950"/>
            <a:ext cx="2163762" cy="3571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Download and install</a:t>
            </a:r>
          </a:p>
        </p:txBody>
      </p:sp>
      <p:sp>
        <p:nvSpPr>
          <p:cNvPr id="39949" name="Google Shape;398;p34">
            <a:extLst>
              <a:ext uri="{FF2B5EF4-FFF2-40B4-BE49-F238E27FC236}">
                <a16:creationId xmlns:a16="http://schemas.microsoft.com/office/drawing/2014/main" id="{3EC49506-F815-BE95-8124-61D3E2C96896}"/>
              </a:ext>
            </a:extLst>
          </p:cNvPr>
          <p:cNvSpPr txBox="1">
            <a:spLocks noGrp="1" noChangeArrowheads="1"/>
          </p:cNvSpPr>
          <p:nvPr>
            <p:ph type="subTitle" idx="4"/>
          </p:nvPr>
        </p:nvSpPr>
        <p:spPr>
          <a:xfrm flipH="1">
            <a:off x="2265363" y="3586163"/>
            <a:ext cx="2163762" cy="4127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Choose your OS and install </a:t>
            </a:r>
            <a:r>
              <a:rPr lang="en-US" altLang="en-US" b="1">
                <a:solidFill>
                  <a:srgbClr val="0070C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R</a:t>
            </a:r>
          </a:p>
        </p:txBody>
      </p:sp>
      <p:sp>
        <p:nvSpPr>
          <p:cNvPr id="39950" name="Google Shape;399;p34">
            <a:extLst>
              <a:ext uri="{FF2B5EF4-FFF2-40B4-BE49-F238E27FC236}">
                <a16:creationId xmlns:a16="http://schemas.microsoft.com/office/drawing/2014/main" id="{C27BD0D6-E5FD-A25B-7D44-88C3DFF145B8}"/>
              </a:ext>
            </a:extLst>
          </p:cNvPr>
          <p:cNvSpPr txBox="1">
            <a:spLocks noGrp="1" noChangeArrowheads="1"/>
          </p:cNvSpPr>
          <p:nvPr>
            <p:ph type="ctrTitle" idx="5"/>
          </p:nvPr>
        </p:nvSpPr>
        <p:spPr>
          <a:xfrm flipH="1">
            <a:off x="4714875" y="3155950"/>
            <a:ext cx="2163763" cy="3571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Overpass Mono" pitchFamily="49" charset="0"/>
              <a:buNone/>
            </a:pPr>
            <a:r>
              <a:rPr lang="en-US" altLang="en-US" b="1">
                <a:solidFill>
                  <a:srgbClr val="FFFFFF"/>
                </a:solidFill>
                <a:latin typeface="Overpass Mono" pitchFamily="49" charset="0"/>
                <a:cs typeface="Arial" panose="020B0604020202020204" pitchFamily="34" charset="0"/>
                <a:sym typeface="Overpass Mono" pitchFamily="49" charset="0"/>
              </a:rPr>
              <a:t>Download and install</a:t>
            </a:r>
          </a:p>
        </p:txBody>
      </p:sp>
      <p:sp>
        <p:nvSpPr>
          <p:cNvPr id="39951" name="Google Shape;400;p34">
            <a:extLst>
              <a:ext uri="{FF2B5EF4-FFF2-40B4-BE49-F238E27FC236}">
                <a16:creationId xmlns:a16="http://schemas.microsoft.com/office/drawing/2014/main" id="{F0D04D6C-91D2-470B-89E8-257E251C2949}"/>
              </a:ext>
            </a:extLst>
          </p:cNvPr>
          <p:cNvSpPr txBox="1">
            <a:spLocks noGrp="1" noChangeArrowheads="1"/>
          </p:cNvSpPr>
          <p:nvPr>
            <p:ph type="subTitle" idx="6"/>
          </p:nvPr>
        </p:nvSpPr>
        <p:spPr>
          <a:xfrm flipH="1">
            <a:off x="4714875" y="3586163"/>
            <a:ext cx="2163763" cy="4127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Choose your OS and install </a:t>
            </a:r>
            <a:r>
              <a:rPr lang="en-US" altLang="en-US" b="1">
                <a:solidFill>
                  <a:srgbClr val="0070C0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RStudio</a:t>
            </a:r>
          </a:p>
        </p:txBody>
      </p:sp>
      <p:sp>
        <p:nvSpPr>
          <p:cNvPr id="39952" name="Google Shape;401;p34">
            <a:extLst>
              <a:ext uri="{FF2B5EF4-FFF2-40B4-BE49-F238E27FC236}">
                <a16:creationId xmlns:a16="http://schemas.microsoft.com/office/drawing/2014/main" id="{3BBA64D8-7F49-324A-A961-076C0B135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1830388"/>
            <a:ext cx="773113" cy="77311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3" name="Google Shape;402;p34">
            <a:extLst>
              <a:ext uri="{FF2B5EF4-FFF2-40B4-BE49-F238E27FC236}">
                <a16:creationId xmlns:a16="http://schemas.microsoft.com/office/drawing/2014/main" id="{B260F95F-D7D0-8C4E-A6E2-EC12EFEBFDC7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1333500" y="3201988"/>
            <a:ext cx="773113" cy="77311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4" name="Google Shape;403;p34">
            <a:extLst>
              <a:ext uri="{FF2B5EF4-FFF2-40B4-BE49-F238E27FC236}">
                <a16:creationId xmlns:a16="http://schemas.microsoft.com/office/drawing/2014/main" id="{F3CDEEB8-88D3-89F4-EDFB-DE0941FED7E6}"/>
              </a:ext>
            </a:extLst>
          </p:cNvPr>
          <p:cNvSpPr>
            <a:spLocks/>
          </p:cNvSpPr>
          <p:nvPr/>
        </p:nvSpPr>
        <p:spPr bwMode="auto">
          <a:xfrm>
            <a:off x="7935913" y="3200400"/>
            <a:ext cx="471487" cy="179388"/>
          </a:xfrm>
          <a:custGeom>
            <a:avLst/>
            <a:gdLst>
              <a:gd name="T0" fmla="*/ 10333 w 21766"/>
              <a:gd name="T1" fmla="*/ 0 h 2346"/>
              <a:gd name="T2" fmla="*/ 10333 w 21766"/>
              <a:gd name="T3" fmla="*/ 1048875978 h 2346"/>
              <a:gd name="T4" fmla="*/ 221223711 w 21766"/>
              <a:gd name="T5" fmla="*/ 1048875978 h 2346"/>
              <a:gd name="T6" fmla="*/ 221223711 w 21766"/>
              <a:gd name="T7" fmla="*/ 0 h 2346"/>
              <a:gd name="T8" fmla="*/ 10333 w 21766"/>
              <a:gd name="T9" fmla="*/ 0 h 23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55" name="Google Shape;404;p34">
            <a:extLst>
              <a:ext uri="{FF2B5EF4-FFF2-40B4-BE49-F238E27FC236}">
                <a16:creationId xmlns:a16="http://schemas.microsoft.com/office/drawing/2014/main" id="{4B19A28B-CA77-22D0-13FF-76C94854389B}"/>
              </a:ext>
            </a:extLst>
          </p:cNvPr>
          <p:cNvSpPr>
            <a:spLocks/>
          </p:cNvSpPr>
          <p:nvPr/>
        </p:nvSpPr>
        <p:spPr bwMode="auto">
          <a:xfrm>
            <a:off x="8250238" y="3498850"/>
            <a:ext cx="377825" cy="179388"/>
          </a:xfrm>
          <a:custGeom>
            <a:avLst/>
            <a:gdLst>
              <a:gd name="T0" fmla="*/ 0 w 46995"/>
              <a:gd name="T1" fmla="*/ 443999 h 2347"/>
              <a:gd name="T2" fmla="*/ 0 w 46995"/>
              <a:gd name="T3" fmla="*/ 1047538404 h 2347"/>
              <a:gd name="T4" fmla="*/ 24420785 w 46995"/>
              <a:gd name="T5" fmla="*/ 1047538404 h 2347"/>
              <a:gd name="T6" fmla="*/ 24420785 w 46995"/>
              <a:gd name="T7" fmla="*/ 443999 h 2347"/>
              <a:gd name="T8" fmla="*/ 0 w 46995"/>
              <a:gd name="T9" fmla="*/ 44399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56" name="Google Shape;405;p34">
            <a:extLst>
              <a:ext uri="{FF2B5EF4-FFF2-40B4-BE49-F238E27FC236}">
                <a16:creationId xmlns:a16="http://schemas.microsoft.com/office/drawing/2014/main" id="{442907AD-4166-23BA-7351-B1E320CE4C72}"/>
              </a:ext>
            </a:extLst>
          </p:cNvPr>
          <p:cNvSpPr>
            <a:spLocks/>
          </p:cNvSpPr>
          <p:nvPr/>
        </p:nvSpPr>
        <p:spPr bwMode="auto">
          <a:xfrm>
            <a:off x="7950200" y="3795713"/>
            <a:ext cx="300038" cy="179387"/>
          </a:xfrm>
          <a:custGeom>
            <a:avLst/>
            <a:gdLst>
              <a:gd name="T0" fmla="*/ 15376 w 12098"/>
              <a:gd name="T1" fmla="*/ 454498 h 2335"/>
              <a:gd name="T2" fmla="*/ 15376 w 12098"/>
              <a:gd name="T3" fmla="*/ 1058763892 h 2335"/>
              <a:gd name="T4" fmla="*/ 184544723 w 12098"/>
              <a:gd name="T5" fmla="*/ 1058763892 h 2335"/>
              <a:gd name="T6" fmla="*/ 184544723 w 12098"/>
              <a:gd name="T7" fmla="*/ 454498 h 2335"/>
              <a:gd name="T8" fmla="*/ 15376 w 12098"/>
              <a:gd name="T9" fmla="*/ 454498 h 23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lnTo>
                  <a:pt x="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57" name="Google Shape;406;p34">
            <a:extLst>
              <a:ext uri="{FF2B5EF4-FFF2-40B4-BE49-F238E27FC236}">
                <a16:creationId xmlns:a16="http://schemas.microsoft.com/office/drawing/2014/main" id="{718F2792-7013-AB09-298F-7C11AC6CFCE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019926" y="3201987"/>
            <a:ext cx="773112" cy="7731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8" name="Google Shape;407;p34">
            <a:extLst>
              <a:ext uri="{FF2B5EF4-FFF2-40B4-BE49-F238E27FC236}">
                <a16:creationId xmlns:a16="http://schemas.microsoft.com/office/drawing/2014/main" id="{6EB91E22-75D1-7EF1-DF9A-DFF3296D3182}"/>
              </a:ext>
            </a:extLst>
          </p:cNvPr>
          <p:cNvSpPr>
            <a:spLocks/>
          </p:cNvSpPr>
          <p:nvPr/>
        </p:nvSpPr>
        <p:spPr bwMode="auto">
          <a:xfrm flipH="1">
            <a:off x="728663" y="3201988"/>
            <a:ext cx="488950" cy="179387"/>
          </a:xfrm>
          <a:custGeom>
            <a:avLst/>
            <a:gdLst>
              <a:gd name="T0" fmla="*/ 11097 w 21766"/>
              <a:gd name="T1" fmla="*/ 0 h 2346"/>
              <a:gd name="T2" fmla="*/ 11097 w 21766"/>
              <a:gd name="T3" fmla="*/ 1048858431 h 2346"/>
              <a:gd name="T4" fmla="*/ 246726942 w 21766"/>
              <a:gd name="T5" fmla="*/ 1048858431 h 2346"/>
              <a:gd name="T6" fmla="*/ 246726942 w 21766"/>
              <a:gd name="T7" fmla="*/ 0 h 2346"/>
              <a:gd name="T8" fmla="*/ 11097 w 21766"/>
              <a:gd name="T9" fmla="*/ 0 h 23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59" name="Google Shape;408;p34">
            <a:extLst>
              <a:ext uri="{FF2B5EF4-FFF2-40B4-BE49-F238E27FC236}">
                <a16:creationId xmlns:a16="http://schemas.microsoft.com/office/drawing/2014/main" id="{8EF3CB5D-8912-E172-9F62-6537F09DA8CC}"/>
              </a:ext>
            </a:extLst>
          </p:cNvPr>
          <p:cNvSpPr>
            <a:spLocks/>
          </p:cNvSpPr>
          <p:nvPr/>
        </p:nvSpPr>
        <p:spPr bwMode="auto">
          <a:xfrm flipH="1">
            <a:off x="514350" y="3498850"/>
            <a:ext cx="569913" cy="179388"/>
          </a:xfrm>
          <a:custGeom>
            <a:avLst/>
            <a:gdLst>
              <a:gd name="T0" fmla="*/ 0 w 46995"/>
              <a:gd name="T1" fmla="*/ 443999 h 2347"/>
              <a:gd name="T2" fmla="*/ 0 w 46995"/>
              <a:gd name="T3" fmla="*/ 1047538404 h 2347"/>
              <a:gd name="T4" fmla="*/ 83813362 w 46995"/>
              <a:gd name="T5" fmla="*/ 1047538404 h 2347"/>
              <a:gd name="T6" fmla="*/ 83813362 w 46995"/>
              <a:gd name="T7" fmla="*/ 443999 h 2347"/>
              <a:gd name="T8" fmla="*/ 0 w 46995"/>
              <a:gd name="T9" fmla="*/ 44399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lnTo>
                  <a:pt x="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60" name="Google Shape;409;p34">
            <a:extLst>
              <a:ext uri="{FF2B5EF4-FFF2-40B4-BE49-F238E27FC236}">
                <a16:creationId xmlns:a16="http://schemas.microsoft.com/office/drawing/2014/main" id="{F076B81E-BCCF-4A3D-F21E-F99203D1B1EF}"/>
              </a:ext>
            </a:extLst>
          </p:cNvPr>
          <p:cNvSpPr>
            <a:spLocks/>
          </p:cNvSpPr>
          <p:nvPr/>
        </p:nvSpPr>
        <p:spPr bwMode="auto">
          <a:xfrm flipH="1">
            <a:off x="877888" y="3795713"/>
            <a:ext cx="323850" cy="179387"/>
          </a:xfrm>
          <a:custGeom>
            <a:avLst/>
            <a:gdLst>
              <a:gd name="T0" fmla="*/ 19354 w 12098"/>
              <a:gd name="T1" fmla="*/ 454498 h 2335"/>
              <a:gd name="T2" fmla="*/ 19354 w 12098"/>
              <a:gd name="T3" fmla="*/ 1058763892 h 2335"/>
              <a:gd name="T4" fmla="*/ 232062269 w 12098"/>
              <a:gd name="T5" fmla="*/ 1058763892 h 2335"/>
              <a:gd name="T6" fmla="*/ 232062269 w 12098"/>
              <a:gd name="T7" fmla="*/ 454498 h 2335"/>
              <a:gd name="T8" fmla="*/ 19354 w 12098"/>
              <a:gd name="T9" fmla="*/ 454498 h 23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61" name="Google Shape;410;p34">
            <a:extLst>
              <a:ext uri="{FF2B5EF4-FFF2-40B4-BE49-F238E27FC236}">
                <a16:creationId xmlns:a16="http://schemas.microsoft.com/office/drawing/2014/main" id="{CA78BC2C-E81D-B5AE-1576-4C5E298D9DD5}"/>
              </a:ext>
            </a:extLst>
          </p:cNvPr>
          <p:cNvSpPr>
            <a:spLocks/>
          </p:cNvSpPr>
          <p:nvPr/>
        </p:nvSpPr>
        <p:spPr bwMode="auto">
          <a:xfrm flipH="1">
            <a:off x="514350" y="1830388"/>
            <a:ext cx="703263" cy="179387"/>
          </a:xfrm>
          <a:custGeom>
            <a:avLst/>
            <a:gdLst>
              <a:gd name="T0" fmla="*/ 33409 w 21766"/>
              <a:gd name="T1" fmla="*/ 0 h 2346"/>
              <a:gd name="T2" fmla="*/ 33409 w 21766"/>
              <a:gd name="T3" fmla="*/ 1048858431 h 2346"/>
              <a:gd name="T4" fmla="*/ 734135619 w 21766"/>
              <a:gd name="T5" fmla="*/ 1048858431 h 2346"/>
              <a:gd name="T6" fmla="*/ 734135619 w 21766"/>
              <a:gd name="T7" fmla="*/ 0 h 2346"/>
              <a:gd name="T8" fmla="*/ 33409 w 21766"/>
              <a:gd name="T9" fmla="*/ 0 h 23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62" name="Google Shape;411;p34">
            <a:extLst>
              <a:ext uri="{FF2B5EF4-FFF2-40B4-BE49-F238E27FC236}">
                <a16:creationId xmlns:a16="http://schemas.microsoft.com/office/drawing/2014/main" id="{58CF9951-60FA-4B75-2538-C649BD7A3144}"/>
              </a:ext>
            </a:extLst>
          </p:cNvPr>
          <p:cNvSpPr>
            <a:spLocks/>
          </p:cNvSpPr>
          <p:nvPr/>
        </p:nvSpPr>
        <p:spPr bwMode="auto">
          <a:xfrm flipH="1">
            <a:off x="782638" y="2127250"/>
            <a:ext cx="179387" cy="179388"/>
          </a:xfrm>
          <a:custGeom>
            <a:avLst/>
            <a:gdLst>
              <a:gd name="T0" fmla="*/ 0 w 46995"/>
              <a:gd name="T1" fmla="*/ 443999 h 2347"/>
              <a:gd name="T2" fmla="*/ 0 w 46995"/>
              <a:gd name="T3" fmla="*/ 1047538404 h 2347"/>
              <a:gd name="T4" fmla="*/ 2613725 w 46995"/>
              <a:gd name="T5" fmla="*/ 1047538404 h 2347"/>
              <a:gd name="T6" fmla="*/ 2613725 w 46995"/>
              <a:gd name="T7" fmla="*/ 443999 h 2347"/>
              <a:gd name="T8" fmla="*/ 0 w 46995"/>
              <a:gd name="T9" fmla="*/ 44399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63" name="Google Shape;412;p34">
            <a:extLst>
              <a:ext uri="{FF2B5EF4-FFF2-40B4-BE49-F238E27FC236}">
                <a16:creationId xmlns:a16="http://schemas.microsoft.com/office/drawing/2014/main" id="{B3ED401C-AB80-B393-3454-9EC204F269C2}"/>
              </a:ext>
            </a:extLst>
          </p:cNvPr>
          <p:cNvSpPr>
            <a:spLocks/>
          </p:cNvSpPr>
          <p:nvPr/>
        </p:nvSpPr>
        <p:spPr bwMode="auto">
          <a:xfrm flipH="1">
            <a:off x="8070850" y="2127250"/>
            <a:ext cx="569913" cy="179388"/>
          </a:xfrm>
          <a:custGeom>
            <a:avLst/>
            <a:gdLst>
              <a:gd name="T0" fmla="*/ 1226550 w 5323"/>
              <a:gd name="T1" fmla="*/ 443999 h 2347"/>
              <a:gd name="T2" fmla="*/ 1226550 w 5323"/>
              <a:gd name="T3" fmla="*/ 1047538404 h 2347"/>
              <a:gd name="T4" fmla="*/ 2147483646 w 5323"/>
              <a:gd name="T5" fmla="*/ 1047538404 h 2347"/>
              <a:gd name="T6" fmla="*/ 2147483646 w 5323"/>
              <a:gd name="T7" fmla="*/ 443999 h 2347"/>
              <a:gd name="T8" fmla="*/ 1226550 w 5323"/>
              <a:gd name="T9" fmla="*/ 443999 h 23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64" name="Google Shape;413;p34">
            <a:extLst>
              <a:ext uri="{FF2B5EF4-FFF2-40B4-BE49-F238E27FC236}">
                <a16:creationId xmlns:a16="http://schemas.microsoft.com/office/drawing/2014/main" id="{36F12723-CA20-3FBD-7484-55256E38A41F}"/>
              </a:ext>
            </a:extLst>
          </p:cNvPr>
          <p:cNvSpPr>
            <a:spLocks/>
          </p:cNvSpPr>
          <p:nvPr/>
        </p:nvSpPr>
        <p:spPr bwMode="auto">
          <a:xfrm flipH="1">
            <a:off x="7931150" y="2424113"/>
            <a:ext cx="471488" cy="179387"/>
          </a:xfrm>
          <a:custGeom>
            <a:avLst/>
            <a:gdLst>
              <a:gd name="T0" fmla="*/ 59238 w 12098"/>
              <a:gd name="T1" fmla="*/ 454498 h 2335"/>
              <a:gd name="T2" fmla="*/ 59238 w 12098"/>
              <a:gd name="T3" fmla="*/ 1058763892 h 2335"/>
              <a:gd name="T4" fmla="*/ 716118290 w 12098"/>
              <a:gd name="T5" fmla="*/ 1058763892 h 2335"/>
              <a:gd name="T6" fmla="*/ 716118290 w 12098"/>
              <a:gd name="T7" fmla="*/ 454498 h 2335"/>
              <a:gd name="T8" fmla="*/ 59238 w 12098"/>
              <a:gd name="T9" fmla="*/ 454498 h 23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3137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sp>
        <p:nvSpPr>
          <p:cNvPr id="39965" name="Google Shape;414;p34">
            <a:extLst>
              <a:ext uri="{FF2B5EF4-FFF2-40B4-BE49-F238E27FC236}">
                <a16:creationId xmlns:a16="http://schemas.microsoft.com/office/drawing/2014/main" id="{204B53DA-62F7-C2EC-B36D-B3E193960746}"/>
              </a:ext>
            </a:extLst>
          </p:cNvPr>
          <p:cNvSpPr txBox="1">
            <a:spLocks noGrp="1" noChangeArrowheads="1"/>
          </p:cNvSpPr>
          <p:nvPr>
            <p:ph type="subTitle" idx="8"/>
          </p:nvPr>
        </p:nvSpPr>
        <p:spPr>
          <a:xfrm flipH="1">
            <a:off x="2265363" y="2208213"/>
            <a:ext cx="2163762" cy="4127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Anaheim" pitchFamily="2" charset="0"/>
              <a:buNone/>
            </a:pPr>
            <a:r>
              <a:rPr lang="en-US" altLang="en-US">
                <a:solidFill>
                  <a:srgbClr val="FFFFFF"/>
                </a:solidFill>
                <a:latin typeface="Anaheim" pitchFamily="2" charset="0"/>
                <a:cs typeface="Arial" panose="020B0604020202020204" pitchFamily="34" charset="0"/>
                <a:sym typeface="Anaheim" pitchFamily="2" charset="0"/>
              </a:rPr>
              <a:t>https://cran.rstudio.com/</a:t>
            </a:r>
          </a:p>
        </p:txBody>
      </p:sp>
      <p:sp>
        <p:nvSpPr>
          <p:cNvPr id="39966" name="Google Shape;415;p34">
            <a:extLst>
              <a:ext uri="{FF2B5EF4-FFF2-40B4-BE49-F238E27FC236}">
                <a16:creationId xmlns:a16="http://schemas.microsoft.com/office/drawing/2014/main" id="{E9377EF9-6CF5-70C0-79CB-6CEC274323C9}"/>
              </a:ext>
            </a:extLst>
          </p:cNvPr>
          <p:cNvSpPr>
            <a:spLocks/>
          </p:cNvSpPr>
          <p:nvPr/>
        </p:nvSpPr>
        <p:spPr bwMode="auto">
          <a:xfrm>
            <a:off x="1489075" y="3357563"/>
            <a:ext cx="461963" cy="460375"/>
          </a:xfrm>
          <a:custGeom>
            <a:avLst/>
            <a:gdLst>
              <a:gd name="T0" fmla="*/ 299862204 w 15205"/>
              <a:gd name="T1" fmla="*/ 141786319 h 15193"/>
              <a:gd name="T2" fmla="*/ 283511600 w 15205"/>
              <a:gd name="T3" fmla="*/ 297484247 h 15193"/>
              <a:gd name="T4" fmla="*/ 126568747 w 15205"/>
              <a:gd name="T5" fmla="*/ 280929140 h 15193"/>
              <a:gd name="T6" fmla="*/ 142919351 w 15205"/>
              <a:gd name="T7" fmla="*/ 125231212 h 15193"/>
              <a:gd name="T8" fmla="*/ 128560763 w 15205"/>
              <a:gd name="T9" fmla="*/ 27544 h 15193"/>
              <a:gd name="T10" fmla="*/ 109882145 w 15205"/>
              <a:gd name="T11" fmla="*/ 55674013 h 15193"/>
              <a:gd name="T12" fmla="*/ 56118919 w 15205"/>
              <a:gd name="T13" fmla="*/ 85138073 h 15193"/>
              <a:gd name="T14" fmla="*/ 18706296 w 15205"/>
              <a:gd name="T15" fmla="*/ 108677014 h 15193"/>
              <a:gd name="T16" fmla="*/ 18706296 w 15205"/>
              <a:gd name="T17" fmla="*/ 145764852 h 15193"/>
              <a:gd name="T18" fmla="*/ 56118919 w 15205"/>
              <a:gd name="T19" fmla="*/ 192813341 h 15193"/>
              <a:gd name="T20" fmla="*/ 27678 w 15205"/>
              <a:gd name="T21" fmla="*/ 211371971 h 15193"/>
              <a:gd name="T22" fmla="*/ 56118919 w 15205"/>
              <a:gd name="T23" fmla="*/ 229902118 h 15193"/>
              <a:gd name="T24" fmla="*/ 18706296 w 15205"/>
              <a:gd name="T25" fmla="*/ 276616348 h 15193"/>
              <a:gd name="T26" fmla="*/ 18706296 w 15205"/>
              <a:gd name="T27" fmla="*/ 313732669 h 15193"/>
              <a:gd name="T28" fmla="*/ 56118919 w 15205"/>
              <a:gd name="T29" fmla="*/ 337577355 h 15193"/>
              <a:gd name="T30" fmla="*/ 109882145 w 15205"/>
              <a:gd name="T31" fmla="*/ 367068960 h 15193"/>
              <a:gd name="T32" fmla="*/ 128560763 w 15205"/>
              <a:gd name="T33" fmla="*/ 422715458 h 15193"/>
              <a:gd name="T34" fmla="*/ 147267090 w 15205"/>
              <a:gd name="T35" fmla="*/ 367068960 h 15193"/>
              <a:gd name="T36" fmla="*/ 194354564 w 15205"/>
              <a:gd name="T37" fmla="*/ 404157737 h 15193"/>
              <a:gd name="T38" fmla="*/ 231767186 w 15205"/>
              <a:gd name="T39" fmla="*/ 404157737 h 15193"/>
              <a:gd name="T40" fmla="*/ 279163892 w 15205"/>
              <a:gd name="T41" fmla="*/ 367068960 h 15193"/>
              <a:gd name="T42" fmla="*/ 297870188 w 15205"/>
              <a:gd name="T43" fmla="*/ 422715458 h 15193"/>
              <a:gd name="T44" fmla="*/ 316576514 w 15205"/>
              <a:gd name="T45" fmla="*/ 367068960 h 15193"/>
              <a:gd name="T46" fmla="*/ 370339710 w 15205"/>
              <a:gd name="T47" fmla="*/ 337577355 h 15193"/>
              <a:gd name="T48" fmla="*/ 407724655 w 15205"/>
              <a:gd name="T49" fmla="*/ 313732669 h 15193"/>
              <a:gd name="T50" fmla="*/ 407724655 w 15205"/>
              <a:gd name="T51" fmla="*/ 276616348 h 15193"/>
              <a:gd name="T52" fmla="*/ 370339710 w 15205"/>
              <a:gd name="T53" fmla="*/ 229902118 h 15193"/>
              <a:gd name="T54" fmla="*/ 426430951 w 15205"/>
              <a:gd name="T55" fmla="*/ 211371971 h 15193"/>
              <a:gd name="T56" fmla="*/ 370339710 w 15205"/>
              <a:gd name="T57" fmla="*/ 192813341 h 15193"/>
              <a:gd name="T58" fmla="*/ 407724655 w 15205"/>
              <a:gd name="T59" fmla="*/ 145764852 h 15193"/>
              <a:gd name="T60" fmla="*/ 407724655 w 15205"/>
              <a:gd name="T61" fmla="*/ 108677014 h 15193"/>
              <a:gd name="T62" fmla="*/ 370339710 w 15205"/>
              <a:gd name="T63" fmla="*/ 85138073 h 15193"/>
              <a:gd name="T64" fmla="*/ 316576514 w 15205"/>
              <a:gd name="T65" fmla="*/ 55674013 h 15193"/>
              <a:gd name="T66" fmla="*/ 297870188 w 15205"/>
              <a:gd name="T67" fmla="*/ 27544 h 15193"/>
              <a:gd name="T68" fmla="*/ 279163892 w 15205"/>
              <a:gd name="T69" fmla="*/ 55674013 h 15193"/>
              <a:gd name="T70" fmla="*/ 231767186 w 15205"/>
              <a:gd name="T71" fmla="*/ 18557691 h 15193"/>
              <a:gd name="T72" fmla="*/ 194354564 w 15205"/>
              <a:gd name="T73" fmla="*/ 18557691 h 15193"/>
              <a:gd name="T74" fmla="*/ 147267090 w 15205"/>
              <a:gd name="T75" fmla="*/ 55674013 h 15193"/>
              <a:gd name="T76" fmla="*/ 128560763 w 15205"/>
              <a:gd name="T77" fmla="*/ 27544 h 1519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lnTo>
                  <a:pt x="10109" y="4501"/>
                </a:ln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9967" name="Google Shape;416;p34">
            <a:extLst>
              <a:ext uri="{FF2B5EF4-FFF2-40B4-BE49-F238E27FC236}">
                <a16:creationId xmlns:a16="http://schemas.microsoft.com/office/drawing/2014/main" id="{537969BA-DC08-7574-2862-CA4BFA4A9FCB}"/>
              </a:ext>
            </a:extLst>
          </p:cNvPr>
          <p:cNvGrpSpPr>
            <a:grpSpLocks/>
          </p:cNvGrpSpPr>
          <p:nvPr/>
        </p:nvGrpSpPr>
        <p:grpSpPr bwMode="auto">
          <a:xfrm>
            <a:off x="7178675" y="3360738"/>
            <a:ext cx="455613" cy="455612"/>
            <a:chOff x="858739" y="828453"/>
            <a:chExt cx="456169" cy="455755"/>
          </a:xfrm>
        </p:grpSpPr>
        <p:sp>
          <p:nvSpPr>
            <p:cNvPr id="39974" name="Google Shape;417;p34">
              <a:extLst>
                <a:ext uri="{FF2B5EF4-FFF2-40B4-BE49-F238E27FC236}">
                  <a16:creationId xmlns:a16="http://schemas.microsoft.com/office/drawing/2014/main" id="{CADF1506-AE31-77B9-8846-FA9C2B579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93" y="976860"/>
              <a:ext cx="113080" cy="114505"/>
            </a:xfrm>
            <a:custGeom>
              <a:avLst/>
              <a:gdLst>
                <a:gd name="T0" fmla="*/ 104041244 w 3728"/>
                <a:gd name="T1" fmla="*/ 27603 h 3775"/>
                <a:gd name="T2" fmla="*/ 104041244 w 3728"/>
                <a:gd name="T3" fmla="*/ 27603 h 3775"/>
                <a:gd name="T4" fmla="*/ 27603 w 3728"/>
                <a:gd name="T5" fmla="*/ 70466286 h 3775"/>
                <a:gd name="T6" fmla="*/ 35247806 w 3728"/>
                <a:gd name="T7" fmla="*/ 105351182 h 3775"/>
                <a:gd name="T8" fmla="*/ 39239033 w 3728"/>
                <a:gd name="T9" fmla="*/ 98039484 h 3775"/>
                <a:gd name="T10" fmla="*/ 104041244 w 3728"/>
                <a:gd name="T11" fmla="*/ 27603 h 37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75" name="Google Shape;418;p34">
              <a:extLst>
                <a:ext uri="{FF2B5EF4-FFF2-40B4-BE49-F238E27FC236}">
                  <a16:creationId xmlns:a16="http://schemas.microsoft.com/office/drawing/2014/main" id="{E9E8F741-3F5B-934A-1DBA-C31C43049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51" y="1169337"/>
              <a:ext cx="114505" cy="112716"/>
            </a:xfrm>
            <a:custGeom>
              <a:avLst/>
              <a:gdLst>
                <a:gd name="T0" fmla="*/ 105351182 w 3775"/>
                <a:gd name="T1" fmla="*/ 27603 h 3716"/>
                <a:gd name="T2" fmla="*/ 105351182 w 3775"/>
                <a:gd name="T3" fmla="*/ 27603 h 3716"/>
                <a:gd name="T4" fmla="*/ 7311698 w 3775"/>
                <a:gd name="T5" fmla="*/ 64802206 h 3716"/>
                <a:gd name="T6" fmla="*/ 0 w 3775"/>
                <a:gd name="T7" fmla="*/ 68793462 h 3716"/>
                <a:gd name="T8" fmla="*/ 34912499 w 3775"/>
                <a:gd name="T9" fmla="*/ 103678731 h 3716"/>
                <a:gd name="T10" fmla="*/ 105351182 w 3775"/>
                <a:gd name="T11" fmla="*/ 27603 h 37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76" name="Google Shape;419;p34">
              <a:extLst>
                <a:ext uri="{FF2B5EF4-FFF2-40B4-BE49-F238E27FC236}">
                  <a16:creationId xmlns:a16="http://schemas.microsoft.com/office/drawing/2014/main" id="{4C2E6C62-F59B-CCAB-08DA-EF62A2FF9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739" y="1141888"/>
              <a:ext cx="142684" cy="142320"/>
            </a:xfrm>
            <a:custGeom>
              <a:avLst/>
              <a:gdLst>
                <a:gd name="T0" fmla="*/ 52857415 w 4704"/>
                <a:gd name="T1" fmla="*/ 27603 h 4692"/>
                <a:gd name="T2" fmla="*/ 30586457 w 4704"/>
                <a:gd name="T3" fmla="*/ 21293857 h 4692"/>
                <a:gd name="T4" fmla="*/ 9321111 w 4704"/>
                <a:gd name="T5" fmla="*/ 61815109 h 4692"/>
                <a:gd name="T6" fmla="*/ 334901 w 4704"/>
                <a:gd name="T7" fmla="*/ 110347321 h 4692"/>
                <a:gd name="T8" fmla="*/ 669802 w 4704"/>
                <a:gd name="T9" fmla="*/ 117324125 h 4692"/>
                <a:gd name="T10" fmla="*/ 4326110 w 4704"/>
                <a:gd name="T11" fmla="*/ 125278060 h 4692"/>
                <a:gd name="T12" fmla="*/ 11637846 w 4704"/>
                <a:gd name="T13" fmla="*/ 130273061 h 4692"/>
                <a:gd name="T14" fmla="*/ 18614650 w 4704"/>
                <a:gd name="T15" fmla="*/ 130942863 h 4692"/>
                <a:gd name="T16" fmla="*/ 63154717 w 4704"/>
                <a:gd name="T17" fmla="*/ 123966028 h 4692"/>
                <a:gd name="T18" fmla="*/ 131277773 w 4704"/>
                <a:gd name="T19" fmla="*/ 78448865 h 4692"/>
                <a:gd name="T20" fmla="*/ 127621465 w 4704"/>
                <a:gd name="T21" fmla="*/ 74792557 h 4692"/>
                <a:gd name="T22" fmla="*/ 124608267 w 4704"/>
                <a:gd name="T23" fmla="*/ 76104558 h 4692"/>
                <a:gd name="T24" fmla="*/ 106356120 w 4704"/>
                <a:gd name="T25" fmla="*/ 83081363 h 4692"/>
                <a:gd name="T26" fmla="*/ 55843011 w 4704"/>
                <a:gd name="T27" fmla="*/ 94718267 h 4692"/>
                <a:gd name="T28" fmla="*/ 34242765 w 4704"/>
                <a:gd name="T29" fmla="*/ 97034971 h 4692"/>
                <a:gd name="T30" fmla="*/ 34577666 w 4704"/>
                <a:gd name="T31" fmla="*/ 94383366 h 4692"/>
                <a:gd name="T32" fmla="*/ 42866502 w 4704"/>
                <a:gd name="T33" fmla="*/ 42559201 h 4692"/>
                <a:gd name="T34" fmla="*/ 50513109 w 4704"/>
                <a:gd name="T35" fmla="*/ 18307351 h 4692"/>
                <a:gd name="T36" fmla="*/ 56512813 w 4704"/>
                <a:gd name="T37" fmla="*/ 4018811 h 4692"/>
                <a:gd name="T38" fmla="*/ 52857415 w 4704"/>
                <a:gd name="T39" fmla="*/ 27603 h 469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77" name="Google Shape;420;p34">
              <a:extLst>
                <a:ext uri="{FF2B5EF4-FFF2-40B4-BE49-F238E27FC236}">
                  <a16:creationId xmlns:a16="http://schemas.microsoft.com/office/drawing/2014/main" id="{AD530534-043B-87C0-E3E9-ADCDE2D0D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0" t="0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78" name="Google Shape;421;p34">
              <a:extLst>
                <a:ext uri="{FF2B5EF4-FFF2-40B4-BE49-F238E27FC236}">
                  <a16:creationId xmlns:a16="http://schemas.microsoft.com/office/drawing/2014/main" id="{CAF895D2-5032-510E-9D43-E3C0C3907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065" y="828453"/>
              <a:ext cx="399843" cy="398357"/>
            </a:xfrm>
            <a:custGeom>
              <a:avLst/>
              <a:gdLst>
                <a:gd name="T0" fmla="*/ 221280068 w 13182"/>
                <a:gd name="T1" fmla="*/ 98430972 h 13133"/>
                <a:gd name="T2" fmla="*/ 255216493 w 13182"/>
                <a:gd name="T3" fmla="*/ 112635813 h 13133"/>
                <a:gd name="T4" fmla="*/ 255216493 w 13182"/>
                <a:gd name="T5" fmla="*/ 180759016 h 13133"/>
                <a:gd name="T6" fmla="*/ 221280068 w 13182"/>
                <a:gd name="T7" fmla="*/ 194712673 h 13133"/>
                <a:gd name="T8" fmla="*/ 187093371 w 13182"/>
                <a:gd name="T9" fmla="*/ 180759016 h 13133"/>
                <a:gd name="T10" fmla="*/ 187093371 w 13182"/>
                <a:gd name="T11" fmla="*/ 112635813 h 13133"/>
                <a:gd name="T12" fmla="*/ 221280068 w 13182"/>
                <a:gd name="T13" fmla="*/ 98430972 h 13133"/>
                <a:gd name="T14" fmla="*/ 353227773 w 13182"/>
                <a:gd name="T15" fmla="*/ 0 h 13133"/>
                <a:gd name="T16" fmla="*/ 129938298 w 13182"/>
                <a:gd name="T17" fmla="*/ 70773931 h 13133"/>
                <a:gd name="T18" fmla="*/ 73453028 w 13182"/>
                <a:gd name="T19" fmla="*/ 144534342 h 13133"/>
                <a:gd name="T20" fmla="*/ 4018813 w 13182"/>
                <a:gd name="T21" fmla="*/ 250220944 h 13133"/>
                <a:gd name="T22" fmla="*/ 5664806 w 13182"/>
                <a:gd name="T23" fmla="*/ 268473114 h 13133"/>
                <a:gd name="T24" fmla="*/ 99379428 w 13182"/>
                <a:gd name="T25" fmla="*/ 362186955 h 13133"/>
                <a:gd name="T26" fmla="*/ 109677645 w 13182"/>
                <a:gd name="T27" fmla="*/ 366513070 h 13133"/>
                <a:gd name="T28" fmla="*/ 117659187 w 13182"/>
                <a:gd name="T29" fmla="*/ 363861462 h 13133"/>
                <a:gd name="T30" fmla="*/ 222983087 w 13182"/>
                <a:gd name="T31" fmla="*/ 294399533 h 13133"/>
                <a:gd name="T32" fmla="*/ 297077404 w 13182"/>
                <a:gd name="T33" fmla="*/ 237914191 h 13133"/>
                <a:gd name="T34" fmla="*/ 367852132 w 13182"/>
                <a:gd name="T35" fmla="*/ 14623460 h 13133"/>
                <a:gd name="T36" fmla="*/ 363526020 w 13182"/>
                <a:gd name="T37" fmla="*/ 4326145 h 13133"/>
                <a:gd name="T38" fmla="*/ 353227773 w 13182"/>
                <a:gd name="T39" fmla="*/ 0 h 1313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  <p:sp>
        <p:nvSpPr>
          <p:cNvPr id="39968" name="Google Shape;422;p34">
            <a:extLst>
              <a:ext uri="{FF2B5EF4-FFF2-40B4-BE49-F238E27FC236}">
                <a16:creationId xmlns:a16="http://schemas.microsoft.com/office/drawing/2014/main" id="{72FA28FB-4906-FA80-69C3-5538E31B92D2}"/>
              </a:ext>
            </a:extLst>
          </p:cNvPr>
          <p:cNvSpPr>
            <a:spLocks/>
          </p:cNvSpPr>
          <p:nvPr/>
        </p:nvSpPr>
        <p:spPr bwMode="auto">
          <a:xfrm>
            <a:off x="1517650" y="1985963"/>
            <a:ext cx="404813" cy="460375"/>
          </a:xfrm>
          <a:custGeom>
            <a:avLst/>
            <a:gdLst>
              <a:gd name="T0" fmla="*/ 166524433 w 13313"/>
              <a:gd name="T1" fmla="*/ 101655385 h 15181"/>
              <a:gd name="T2" fmla="*/ 174761752 w 13313"/>
              <a:gd name="T3" fmla="*/ 105616321 h 15181"/>
              <a:gd name="T4" fmla="*/ 173412761 w 13313"/>
              <a:gd name="T5" fmla="*/ 120536734 h 15181"/>
              <a:gd name="T6" fmla="*/ 141952104 w 13313"/>
              <a:gd name="T7" fmla="*/ 146445103 h 15181"/>
              <a:gd name="T8" fmla="*/ 173412761 w 13313"/>
              <a:gd name="T9" fmla="*/ 172354411 h 15181"/>
              <a:gd name="T10" fmla="*/ 174761752 w 13313"/>
              <a:gd name="T11" fmla="*/ 187303331 h 15181"/>
              <a:gd name="T12" fmla="*/ 166383890 w 13313"/>
              <a:gd name="T13" fmla="*/ 190928590 h 15181"/>
              <a:gd name="T14" fmla="*/ 159692510 w 13313"/>
              <a:gd name="T15" fmla="*/ 188613827 h 15181"/>
              <a:gd name="T16" fmla="*/ 118194328 w 13313"/>
              <a:gd name="T17" fmla="*/ 154422166 h 15181"/>
              <a:gd name="T18" fmla="*/ 114511603 w 13313"/>
              <a:gd name="T19" fmla="*/ 146445103 h 15181"/>
              <a:gd name="T20" fmla="*/ 118194328 w 13313"/>
              <a:gd name="T21" fmla="*/ 138134244 h 15181"/>
              <a:gd name="T22" fmla="*/ 159692510 w 13313"/>
              <a:gd name="T23" fmla="*/ 104277318 h 15181"/>
              <a:gd name="T24" fmla="*/ 166524433 w 13313"/>
              <a:gd name="T25" fmla="*/ 101655385 h 15181"/>
              <a:gd name="T26" fmla="*/ 254495227 w 13313"/>
              <a:gd name="T27" fmla="*/ 101655385 h 15181"/>
              <a:gd name="T28" fmla="*/ 261467692 w 13313"/>
              <a:gd name="T29" fmla="*/ 104277318 h 15181"/>
              <a:gd name="T30" fmla="*/ 302628383 w 13313"/>
              <a:gd name="T31" fmla="*/ 138134244 h 15181"/>
              <a:gd name="T32" fmla="*/ 306648599 w 13313"/>
              <a:gd name="T33" fmla="*/ 146445103 h 15181"/>
              <a:gd name="T34" fmla="*/ 302628383 w 13313"/>
              <a:gd name="T35" fmla="*/ 154422166 h 15181"/>
              <a:gd name="T36" fmla="*/ 261467692 w 13313"/>
              <a:gd name="T37" fmla="*/ 188613827 h 15181"/>
              <a:gd name="T38" fmla="*/ 254438821 w 13313"/>
              <a:gd name="T39" fmla="*/ 190928590 h 15181"/>
              <a:gd name="T40" fmla="*/ 246398450 w 13313"/>
              <a:gd name="T41" fmla="*/ 187303331 h 15181"/>
              <a:gd name="T42" fmla="*/ 247748353 w 13313"/>
              <a:gd name="T43" fmla="*/ 172354411 h 15181"/>
              <a:gd name="T44" fmla="*/ 279208098 w 13313"/>
              <a:gd name="T45" fmla="*/ 146445103 h 15181"/>
              <a:gd name="T46" fmla="*/ 247748353 w 13313"/>
              <a:gd name="T47" fmla="*/ 120536734 h 15181"/>
              <a:gd name="T48" fmla="*/ 246398450 w 13313"/>
              <a:gd name="T49" fmla="*/ 105616321 h 15181"/>
              <a:gd name="T50" fmla="*/ 254495227 w 13313"/>
              <a:gd name="T51" fmla="*/ 101655385 h 15181"/>
              <a:gd name="T52" fmla="*/ 230148490 w 13313"/>
              <a:gd name="T53" fmla="*/ 68300593 h 15181"/>
              <a:gd name="T54" fmla="*/ 233353151 w 13313"/>
              <a:gd name="T55" fmla="*/ 68746624 h 15181"/>
              <a:gd name="T56" fmla="*/ 240719513 w 13313"/>
              <a:gd name="T57" fmla="*/ 81687010 h 15181"/>
              <a:gd name="T58" fmla="*/ 201217542 w 13313"/>
              <a:gd name="T59" fmla="*/ 216837899 h 15181"/>
              <a:gd name="T60" fmla="*/ 190815706 w 13313"/>
              <a:gd name="T61" fmla="*/ 224479287 h 15181"/>
              <a:gd name="T62" fmla="*/ 187807051 w 13313"/>
              <a:gd name="T63" fmla="*/ 224144521 h 15181"/>
              <a:gd name="T64" fmla="*/ 180440689 w 13313"/>
              <a:gd name="T65" fmla="*/ 210869369 h 15181"/>
              <a:gd name="T66" fmla="*/ 219942660 w 13313"/>
              <a:gd name="T67" fmla="*/ 75718481 h 15181"/>
              <a:gd name="T68" fmla="*/ 230148490 w 13313"/>
              <a:gd name="T69" fmla="*/ 68300593 h 15181"/>
              <a:gd name="T70" fmla="*/ 209230182 w 13313"/>
              <a:gd name="T71" fmla="*/ 0 h 15181"/>
              <a:gd name="T72" fmla="*/ 104475020 w 13313"/>
              <a:gd name="T73" fmla="*/ 32546429 h 15181"/>
              <a:gd name="T74" fmla="*/ 38517259 w 13313"/>
              <a:gd name="T75" fmla="*/ 122544328 h 15181"/>
              <a:gd name="T76" fmla="*/ 30476888 w 13313"/>
              <a:gd name="T77" fmla="*/ 159386428 h 15181"/>
              <a:gd name="T78" fmla="*/ 6045072 w 13313"/>
              <a:gd name="T79" fmla="*/ 222805518 h 15181"/>
              <a:gd name="T80" fmla="*/ 1686483 w 13313"/>
              <a:gd name="T81" fmla="*/ 242076796 h 15181"/>
              <a:gd name="T82" fmla="*/ 20776823 w 13313"/>
              <a:gd name="T83" fmla="*/ 259005713 h 15181"/>
              <a:gd name="T84" fmla="*/ 28480646 w 13313"/>
              <a:gd name="T85" fmla="*/ 262994215 h 15181"/>
              <a:gd name="T86" fmla="*/ 32163370 w 13313"/>
              <a:gd name="T87" fmla="*/ 297185906 h 15181"/>
              <a:gd name="T88" fmla="*/ 40850962 w 13313"/>
              <a:gd name="T89" fmla="*/ 350983610 h 15181"/>
              <a:gd name="T90" fmla="*/ 91738538 w 13313"/>
              <a:gd name="T91" fmla="*/ 371259125 h 15181"/>
              <a:gd name="T92" fmla="*/ 122552917 w 13313"/>
              <a:gd name="T93" fmla="*/ 393152335 h 15181"/>
              <a:gd name="T94" fmla="*/ 122552917 w 13313"/>
              <a:gd name="T95" fmla="*/ 398144194 h 15181"/>
              <a:gd name="T96" fmla="*/ 124211668 w 13313"/>
              <a:gd name="T97" fmla="*/ 416412114 h 15181"/>
              <a:gd name="T98" fmla="*/ 133910790 w 13313"/>
              <a:gd name="T99" fmla="*/ 423384001 h 15181"/>
              <a:gd name="T100" fmla="*/ 318035117 w 13313"/>
              <a:gd name="T101" fmla="*/ 423384001 h 15181"/>
              <a:gd name="T102" fmla="*/ 326722708 w 13313"/>
              <a:gd name="T103" fmla="*/ 418726877 h 15181"/>
              <a:gd name="T104" fmla="*/ 327397691 w 13313"/>
              <a:gd name="T105" fmla="*/ 408769816 h 15181"/>
              <a:gd name="T106" fmla="*/ 343479376 w 13313"/>
              <a:gd name="T107" fmla="*/ 260344716 h 15181"/>
              <a:gd name="T108" fmla="*/ 370918935 w 13313"/>
              <a:gd name="T109" fmla="*/ 163039285 h 15181"/>
              <a:gd name="T110" fmla="*/ 339120787 w 13313"/>
              <a:gd name="T111" fmla="*/ 61105236 h 15181"/>
              <a:gd name="T112" fmla="*/ 209230182 w 13313"/>
              <a:gd name="T113" fmla="*/ 0 h 1518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/>
          <a:p>
            <a:endParaRPr lang="en-US"/>
          </a:p>
        </p:txBody>
      </p:sp>
      <p:grpSp>
        <p:nvGrpSpPr>
          <p:cNvPr id="39969" name="Google Shape;423;p34">
            <a:extLst>
              <a:ext uri="{FF2B5EF4-FFF2-40B4-BE49-F238E27FC236}">
                <a16:creationId xmlns:a16="http://schemas.microsoft.com/office/drawing/2014/main" id="{460A1158-9AF3-5E25-50D6-1198F5223658}"/>
              </a:ext>
            </a:extLst>
          </p:cNvPr>
          <p:cNvGrpSpPr>
            <a:grpSpLocks/>
          </p:cNvGrpSpPr>
          <p:nvPr/>
        </p:nvGrpSpPr>
        <p:grpSpPr bwMode="auto">
          <a:xfrm>
            <a:off x="7191375" y="1989138"/>
            <a:ext cx="431800" cy="457200"/>
            <a:chOff x="-1611775" y="1332800"/>
            <a:chExt cx="469175" cy="492075"/>
          </a:xfrm>
        </p:grpSpPr>
        <p:sp>
          <p:nvSpPr>
            <p:cNvPr id="39970" name="Google Shape;424;p34">
              <a:extLst>
                <a:ext uri="{FF2B5EF4-FFF2-40B4-BE49-F238E27FC236}">
                  <a16:creationId xmlns:a16="http://schemas.microsoft.com/office/drawing/2014/main" id="{2319ECA3-457D-F87A-3F29-C8E8578C5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81150" y="1758225"/>
              <a:ext cx="107025" cy="66650"/>
            </a:xfrm>
            <a:custGeom>
              <a:avLst/>
              <a:gdLst>
                <a:gd name="T0" fmla="*/ 8937500 w 4281"/>
                <a:gd name="T1" fmla="*/ 0 h 2666"/>
                <a:gd name="T2" fmla="*/ 6312500 w 4281"/>
                <a:gd name="T3" fmla="*/ 453125 h 2666"/>
                <a:gd name="T4" fmla="*/ 1453125 w 4281"/>
                <a:gd name="T5" fmla="*/ 10625000 h 2666"/>
                <a:gd name="T6" fmla="*/ 24968750 w 4281"/>
                <a:gd name="T7" fmla="*/ 37046875 h 2666"/>
                <a:gd name="T8" fmla="*/ 45328125 w 4281"/>
                <a:gd name="T9" fmla="*/ 41656250 h 2666"/>
                <a:gd name="T10" fmla="*/ 60343750 w 4281"/>
                <a:gd name="T11" fmla="*/ 39234375 h 2666"/>
                <a:gd name="T12" fmla="*/ 65437500 w 4281"/>
                <a:gd name="T13" fmla="*/ 29046875 h 2666"/>
                <a:gd name="T14" fmla="*/ 57890625 w 4281"/>
                <a:gd name="T15" fmla="*/ 23750000 h 2666"/>
                <a:gd name="T16" fmla="*/ 55250000 w 4281"/>
                <a:gd name="T17" fmla="*/ 24203125 h 2666"/>
                <a:gd name="T18" fmla="*/ 45265625 w 4281"/>
                <a:gd name="T19" fmla="*/ 25890625 h 2666"/>
                <a:gd name="T20" fmla="*/ 32000000 w 4281"/>
                <a:gd name="T21" fmla="*/ 22750000 h 2666"/>
                <a:gd name="T22" fmla="*/ 16484375 w 4281"/>
                <a:gd name="T23" fmla="*/ 5296875 h 2666"/>
                <a:gd name="T24" fmla="*/ 8937500 w 4281"/>
                <a:gd name="T25" fmla="*/ 0 h 26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81" h="2666" extrusionOk="0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71" name="Google Shape;425;p34">
              <a:extLst>
                <a:ext uri="{FF2B5EF4-FFF2-40B4-BE49-F238E27FC236}">
                  <a16:creationId xmlns:a16="http://schemas.microsoft.com/office/drawing/2014/main" id="{8833B5E2-CD4A-5170-1EC5-6E746028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3525" y="1480925"/>
              <a:ext cx="86875" cy="87275"/>
            </a:xfrm>
            <a:custGeom>
              <a:avLst/>
              <a:gdLst>
                <a:gd name="T0" fmla="*/ 8000000 w 3475"/>
                <a:gd name="T1" fmla="*/ 15625 h 3491"/>
                <a:gd name="T2" fmla="*/ 0 w 3475"/>
                <a:gd name="T3" fmla="*/ 8000000 h 3491"/>
                <a:gd name="T4" fmla="*/ 8000000 w 3475"/>
                <a:gd name="T5" fmla="*/ 16000000 h 3491"/>
                <a:gd name="T6" fmla="*/ 38046875 w 3475"/>
                <a:gd name="T7" fmla="*/ 46531250 h 3491"/>
                <a:gd name="T8" fmla="*/ 46046875 w 3475"/>
                <a:gd name="T9" fmla="*/ 54531250 h 3491"/>
                <a:gd name="T10" fmla="*/ 54046875 w 3475"/>
                <a:gd name="T11" fmla="*/ 46781250 h 3491"/>
                <a:gd name="T12" fmla="*/ 8000000 w 3475"/>
                <a:gd name="T13" fmla="*/ 15625 h 34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75" h="3491" extrusionOk="0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72" name="Google Shape;426;p34">
              <a:extLst>
                <a:ext uri="{FF2B5EF4-FFF2-40B4-BE49-F238E27FC236}">
                  <a16:creationId xmlns:a16="http://schemas.microsoft.com/office/drawing/2014/main" id="{DE74ABF6-A41C-4F02-8DAE-8EF779297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11775" y="1332800"/>
              <a:ext cx="291975" cy="424600"/>
            </a:xfrm>
            <a:custGeom>
              <a:avLst/>
              <a:gdLst>
                <a:gd name="T0" fmla="*/ 91125000 w 11679"/>
                <a:gd name="T1" fmla="*/ 20125000 h 16984"/>
                <a:gd name="T2" fmla="*/ 162359375 w 11679"/>
                <a:gd name="T3" fmla="*/ 42671875 h 16984"/>
                <a:gd name="T4" fmla="*/ 91125000 w 11679"/>
                <a:gd name="T5" fmla="*/ 65203125 h 16984"/>
                <a:gd name="T6" fmla="*/ 20109375 w 11679"/>
                <a:gd name="T7" fmla="*/ 42671875 h 16984"/>
                <a:gd name="T8" fmla="*/ 91125000 w 11679"/>
                <a:gd name="T9" fmla="*/ 20125000 h 16984"/>
                <a:gd name="T10" fmla="*/ 157765625 w 11679"/>
                <a:gd name="T11" fmla="*/ 90171875 h 16984"/>
                <a:gd name="T12" fmla="*/ 162359375 w 11679"/>
                <a:gd name="T13" fmla="*/ 96953125 h 16984"/>
                <a:gd name="T14" fmla="*/ 91125000 w 11679"/>
                <a:gd name="T15" fmla="*/ 119250000 h 16984"/>
                <a:gd name="T16" fmla="*/ 20109375 w 11679"/>
                <a:gd name="T17" fmla="*/ 96953125 h 16984"/>
                <a:gd name="T18" fmla="*/ 24718750 w 11679"/>
                <a:gd name="T19" fmla="*/ 90171875 h 16984"/>
                <a:gd name="T20" fmla="*/ 91125000 w 11679"/>
                <a:gd name="T21" fmla="*/ 103015625 h 16984"/>
                <a:gd name="T22" fmla="*/ 157765625 w 11679"/>
                <a:gd name="T23" fmla="*/ 90171875 h 16984"/>
                <a:gd name="T24" fmla="*/ 91125000 w 11679"/>
                <a:gd name="T25" fmla="*/ 15625 h 16984"/>
                <a:gd name="T26" fmla="*/ 0 w 11679"/>
                <a:gd name="T27" fmla="*/ 42671875 h 16984"/>
                <a:gd name="T28" fmla="*/ 0 w 11679"/>
                <a:gd name="T29" fmla="*/ 64484375 h 16984"/>
                <a:gd name="T30" fmla="*/ 0 w 11679"/>
                <a:gd name="T31" fmla="*/ 64968750 h 16984"/>
                <a:gd name="T32" fmla="*/ 7750000 w 11679"/>
                <a:gd name="T33" fmla="*/ 78781250 h 16984"/>
                <a:gd name="T34" fmla="*/ 0 w 11679"/>
                <a:gd name="T35" fmla="*/ 96703125 h 16984"/>
                <a:gd name="T36" fmla="*/ 0 w 11679"/>
                <a:gd name="T37" fmla="*/ 118765625 h 16984"/>
                <a:gd name="T38" fmla="*/ 0 w 11679"/>
                <a:gd name="T39" fmla="*/ 119250000 h 16984"/>
                <a:gd name="T40" fmla="*/ 7750000 w 11679"/>
                <a:gd name="T41" fmla="*/ 132812500 h 16984"/>
                <a:gd name="T42" fmla="*/ 0 w 11679"/>
                <a:gd name="T43" fmla="*/ 150984375 h 16984"/>
                <a:gd name="T44" fmla="*/ 0 w 11679"/>
                <a:gd name="T45" fmla="*/ 172796875 h 16984"/>
                <a:gd name="T46" fmla="*/ 0 w 11679"/>
                <a:gd name="T47" fmla="*/ 173281250 h 16984"/>
                <a:gd name="T48" fmla="*/ 7750000 w 11679"/>
                <a:gd name="T49" fmla="*/ 187093750 h 16984"/>
                <a:gd name="T50" fmla="*/ 0 w 11679"/>
                <a:gd name="T51" fmla="*/ 205031250 h 16984"/>
                <a:gd name="T52" fmla="*/ 0 w 11679"/>
                <a:gd name="T53" fmla="*/ 227078125 h 16984"/>
                <a:gd name="T54" fmla="*/ 0 w 11679"/>
                <a:gd name="T55" fmla="*/ 227562500 h 16984"/>
                <a:gd name="T56" fmla="*/ 87234375 w 11679"/>
                <a:gd name="T57" fmla="*/ 265375000 h 16984"/>
                <a:gd name="T58" fmla="*/ 93296875 w 11679"/>
                <a:gd name="T59" fmla="*/ 261015625 h 16984"/>
                <a:gd name="T60" fmla="*/ 93296875 w 11679"/>
                <a:gd name="T61" fmla="*/ 227562500 h 16984"/>
                <a:gd name="T62" fmla="*/ 91125000 w 11679"/>
                <a:gd name="T63" fmla="*/ 227562500 h 16984"/>
                <a:gd name="T64" fmla="*/ 20109375 w 11679"/>
                <a:gd name="T65" fmla="*/ 205031250 h 16984"/>
                <a:gd name="T66" fmla="*/ 24718750 w 11679"/>
                <a:gd name="T67" fmla="*/ 198484375 h 16984"/>
                <a:gd name="T68" fmla="*/ 91125000 w 11679"/>
                <a:gd name="T69" fmla="*/ 211328125 h 16984"/>
                <a:gd name="T70" fmla="*/ 93296875 w 11679"/>
                <a:gd name="T71" fmla="*/ 211328125 h 16984"/>
                <a:gd name="T72" fmla="*/ 93296875 w 11679"/>
                <a:gd name="T73" fmla="*/ 173281250 h 16984"/>
                <a:gd name="T74" fmla="*/ 91125000 w 11679"/>
                <a:gd name="T75" fmla="*/ 173531250 h 16984"/>
                <a:gd name="T76" fmla="*/ 20109375 w 11679"/>
                <a:gd name="T77" fmla="*/ 150984375 h 16984"/>
                <a:gd name="T78" fmla="*/ 24718750 w 11679"/>
                <a:gd name="T79" fmla="*/ 144453125 h 16984"/>
                <a:gd name="T80" fmla="*/ 91125000 w 11679"/>
                <a:gd name="T81" fmla="*/ 157046875 h 16984"/>
                <a:gd name="T82" fmla="*/ 95968750 w 11679"/>
                <a:gd name="T83" fmla="*/ 157046875 h 16984"/>
                <a:gd name="T84" fmla="*/ 110984375 w 11679"/>
                <a:gd name="T85" fmla="*/ 148812500 h 16984"/>
                <a:gd name="T86" fmla="*/ 146375000 w 11679"/>
                <a:gd name="T87" fmla="*/ 148812500 h 16984"/>
                <a:gd name="T88" fmla="*/ 157765625 w 11679"/>
                <a:gd name="T89" fmla="*/ 144453125 h 16984"/>
                <a:gd name="T90" fmla="*/ 161875000 w 11679"/>
                <a:gd name="T91" fmla="*/ 148812500 h 16984"/>
                <a:gd name="T92" fmla="*/ 182484375 w 11679"/>
                <a:gd name="T93" fmla="*/ 148812500 h 16984"/>
                <a:gd name="T94" fmla="*/ 174718750 w 11679"/>
                <a:gd name="T95" fmla="*/ 133062500 h 16984"/>
                <a:gd name="T96" fmla="*/ 182484375 w 11679"/>
                <a:gd name="T97" fmla="*/ 119250000 h 16984"/>
                <a:gd name="T98" fmla="*/ 182484375 w 11679"/>
                <a:gd name="T99" fmla="*/ 96703125 h 16984"/>
                <a:gd name="T100" fmla="*/ 174718750 w 11679"/>
                <a:gd name="T101" fmla="*/ 78781250 h 16984"/>
                <a:gd name="T102" fmla="*/ 182484375 w 11679"/>
                <a:gd name="T103" fmla="*/ 64968750 h 16984"/>
                <a:gd name="T104" fmla="*/ 182484375 w 11679"/>
                <a:gd name="T105" fmla="*/ 42671875 h 16984"/>
                <a:gd name="T106" fmla="*/ 91125000 w 11679"/>
                <a:gd name="T107" fmla="*/ 15625 h 1698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1679" h="16984" extrusionOk="0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  <p:sp>
          <p:nvSpPr>
            <p:cNvPr id="39973" name="Google Shape;427;p34">
              <a:extLst>
                <a:ext uri="{FF2B5EF4-FFF2-40B4-BE49-F238E27FC236}">
                  <a16:creationId xmlns:a16="http://schemas.microsoft.com/office/drawing/2014/main" id="{3E8405FB-A95F-924E-B73C-547A02CDA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66375" y="1586775"/>
              <a:ext cx="323775" cy="214850"/>
            </a:xfrm>
            <a:custGeom>
              <a:avLst/>
              <a:gdLst>
                <a:gd name="T0" fmla="*/ 171328125 w 12951"/>
                <a:gd name="T1" fmla="*/ 16968750 h 8594"/>
                <a:gd name="T2" fmla="*/ 171328125 w 12951"/>
                <a:gd name="T3" fmla="*/ 111000000 h 8594"/>
                <a:gd name="T4" fmla="*/ 30781250 w 12951"/>
                <a:gd name="T5" fmla="*/ 111000000 h 8594"/>
                <a:gd name="T6" fmla="*/ 30781250 w 12951"/>
                <a:gd name="T7" fmla="*/ 16968750 h 8594"/>
                <a:gd name="T8" fmla="*/ 171328125 w 12951"/>
                <a:gd name="T9" fmla="*/ 16968750 h 8594"/>
                <a:gd name="T10" fmla="*/ 20109375 w 12951"/>
                <a:gd name="T11" fmla="*/ 15625 h 8594"/>
                <a:gd name="T12" fmla="*/ 12359375 w 12951"/>
                <a:gd name="T13" fmla="*/ 7765625 h 8594"/>
                <a:gd name="T14" fmla="*/ 12359375 w 12951"/>
                <a:gd name="T15" fmla="*/ 109546875 h 8594"/>
                <a:gd name="T16" fmla="*/ 9203125 w 12951"/>
                <a:gd name="T17" fmla="*/ 110281250 h 8594"/>
                <a:gd name="T18" fmla="*/ 0 w 12951"/>
                <a:gd name="T19" fmla="*/ 122156250 h 8594"/>
                <a:gd name="T20" fmla="*/ 12125000 w 12951"/>
                <a:gd name="T21" fmla="*/ 134265625 h 8594"/>
                <a:gd name="T22" fmla="*/ 190234375 w 12951"/>
                <a:gd name="T23" fmla="*/ 134265625 h 8594"/>
                <a:gd name="T24" fmla="*/ 202359375 w 12951"/>
                <a:gd name="T25" fmla="*/ 122156250 h 8594"/>
                <a:gd name="T26" fmla="*/ 192906250 w 12951"/>
                <a:gd name="T27" fmla="*/ 110281250 h 8594"/>
                <a:gd name="T28" fmla="*/ 190000000 w 12951"/>
                <a:gd name="T29" fmla="*/ 109546875 h 8594"/>
                <a:gd name="T30" fmla="*/ 190000000 w 12951"/>
                <a:gd name="T31" fmla="*/ 7765625 h 8594"/>
                <a:gd name="T32" fmla="*/ 182234375 w 12951"/>
                <a:gd name="T33" fmla="*/ 15625 h 8594"/>
                <a:gd name="T34" fmla="*/ 20109375 w 12951"/>
                <a:gd name="T35" fmla="*/ 15625 h 859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2951" h="8594" extrusionOk="0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lnTo>
                    <a:pt x="10965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lnTo>
                    <a:pt x="128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4701</TotalTime>
  <Words>2129</Words>
  <Application>Microsoft Macintosh PowerPoint</Application>
  <PresentationFormat>On-screen Show (16:9)</PresentationFormat>
  <Paragraphs>437</Paragraphs>
  <Slides>76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Overpass Mono</vt:lpstr>
      <vt:lpstr>Arial</vt:lpstr>
      <vt:lpstr>Menlo</vt:lpstr>
      <vt:lpstr>Nunito Light</vt:lpstr>
      <vt:lpstr>SF Pro Text</vt:lpstr>
      <vt:lpstr>Anaheim</vt:lpstr>
      <vt:lpstr>Fira Code</vt:lpstr>
      <vt:lpstr>Raleway SemiBold</vt:lpstr>
      <vt:lpstr>Programming Lesson by Slidesgo</vt:lpstr>
      <vt:lpstr>Slidesgo Final Pages</vt:lpstr>
      <vt:lpstr>Programming with  </vt:lpstr>
      <vt:lpstr>PowerPoint Presentation</vt:lpstr>
      <vt:lpstr>TABLE OF CONTENTS</vt:lpstr>
      <vt:lpstr>Why R?</vt:lpstr>
      <vt:lpstr>PowerPoint Presentation</vt:lpstr>
      <vt:lpstr>WHY R? Is it still worth learning R? Can R be replaced by python? Is it a dying language?  R vs Stata vs MATLAB?</vt:lpstr>
      <vt:lpstr>Pros</vt:lpstr>
      <vt:lpstr>Cons</vt:lpstr>
      <vt:lpstr>Download and Install R and Rstudio</vt:lpstr>
      <vt:lpstr>Learning R</vt:lpstr>
      <vt:lpstr>Basics of Coding with R</vt:lpstr>
      <vt:lpstr>PowerPoint Presentation</vt:lpstr>
      <vt:lpstr>         Environment</vt:lpstr>
      <vt:lpstr>PowerPoint Presentation</vt:lpstr>
      <vt:lpstr>Getting Started with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ifelse()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While</vt:lpstr>
      <vt:lpstr>PowerPoint Presentation</vt:lpstr>
      <vt:lpstr>PowerPoint Presentation</vt:lpstr>
      <vt:lpstr>Some practical functions for interrogating data  structure in R</vt:lpstr>
      <vt:lpstr>Str() vs class() vs typeof()</vt:lpstr>
      <vt:lpstr>PowerPoint Presentation</vt:lpstr>
      <vt:lpstr>PowerPoint Presentation</vt:lpstr>
      <vt:lpstr>PowerPoint Presentation</vt:lpstr>
      <vt:lpstr>Vector</vt:lpstr>
      <vt:lpstr>PowerPoint Presentation</vt:lpstr>
      <vt:lpstr>Recursive lists and Coercion</vt:lpstr>
      <vt:lpstr>PowerPoint Presentation</vt:lpstr>
      <vt:lpstr>PowerPoint Presentation</vt:lpstr>
      <vt:lpstr>PowerPoint Presentation</vt:lpstr>
      <vt:lpstr>Data Frame</vt:lpstr>
      <vt:lpstr>PowerPoint Presentation</vt:lpstr>
      <vt:lpstr>PowerPoint Presentation</vt:lpstr>
      <vt:lpstr>Installing Packages</vt:lpstr>
      <vt:lpstr>PowerPoint Presentation</vt:lpstr>
      <vt:lpstr>Read and write 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Basics of Statistics with R</vt:lpstr>
      <vt:lpstr>PowerPoint Presentation</vt:lpstr>
      <vt:lpstr>PowerPoint Presentation</vt:lpstr>
      <vt:lpstr>Some other useful functions to check and describe data</vt:lpstr>
      <vt:lpstr>PowerPoint Presentation</vt:lpstr>
      <vt:lpstr>ggplot2</vt:lpstr>
      <vt:lpstr>PowerPoint Presentation</vt:lpstr>
      <vt:lpstr>PowerPoint Presentation</vt:lpstr>
      <vt:lpstr>PowerPoint Presentation</vt:lpstr>
      <vt:lpstr>PowerPoint Presentation</vt:lpstr>
      <vt:lpstr>Inferential Statistics with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with  </dc:title>
  <cp:lastModifiedBy>Alireza Soltani</cp:lastModifiedBy>
  <cp:revision>33</cp:revision>
  <dcterms:modified xsi:type="dcterms:W3CDTF">2023-03-16T22:30:28Z</dcterms:modified>
</cp:coreProperties>
</file>